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Slab Light"/>
      <p:regular r:id="rId61"/>
      <p:bold r:id="rId62"/>
    </p:embeddedFont>
    <p:embeddedFont>
      <p:font typeface="Lexend ExtraBold"/>
      <p:bold r:id="rId63"/>
    </p:embeddedFont>
    <p:embeddedFont>
      <p:font typeface="Raleway"/>
      <p:regular r:id="rId64"/>
      <p:bold r:id="rId65"/>
      <p:italic r:id="rId66"/>
      <p:boldItalic r:id="rId67"/>
    </p:embeddedFont>
    <p:embeddedFont>
      <p:font typeface="Proxima Nova"/>
      <p:regular r:id="rId68"/>
      <p:bold r:id="rId69"/>
      <p:italic r:id="rId70"/>
      <p:boldItalic r:id="rId71"/>
    </p:embeddedFont>
    <p:embeddedFont>
      <p:font typeface="Roboto Medium"/>
      <p:regular r:id="rId72"/>
      <p:bold r:id="rId73"/>
      <p:italic r:id="rId74"/>
      <p:boldItalic r:id="rId75"/>
    </p:embeddedFont>
    <p:embeddedFont>
      <p:font typeface="Anaheim"/>
      <p:regular r:id="rId76"/>
    </p:embeddedFont>
    <p:embeddedFont>
      <p:font typeface="Proxima Nova Semibold"/>
      <p:regular r:id="rId77"/>
      <p:bold r:id="rId78"/>
      <p:boldItalic r:id="rId79"/>
    </p:embeddedFont>
    <p:embeddedFont>
      <p:font typeface="Francois One"/>
      <p:regular r:id="rId80"/>
    </p:embeddedFont>
    <p:embeddedFont>
      <p:font typeface="Khand"/>
      <p:regular r:id="rId81"/>
      <p:bold r:id="rId82"/>
    </p:embeddedFont>
    <p:embeddedFont>
      <p:font typeface="Barlow"/>
      <p:regular r:id="rId83"/>
      <p:bold r:id="rId84"/>
      <p:italic r:id="rId85"/>
      <p:boldItalic r:id="rId86"/>
    </p:embeddedFont>
    <p:embeddedFont>
      <p:font typeface="Archivo Black"/>
      <p:regular r:id="rId87"/>
    </p:embeddedFont>
    <p:embeddedFont>
      <p:font typeface="Quicksand Medium"/>
      <p:regular r:id="rId88"/>
      <p:bold r:id="rId89"/>
    </p:embeddedFont>
    <p:embeddedFont>
      <p:font typeface="Roboto"/>
      <p:regular r:id="rId90"/>
      <p:bold r:id="rId91"/>
      <p:italic r:id="rId92"/>
      <p:boldItalic r:id="rId93"/>
    </p:embeddedFont>
    <p:embeddedFont>
      <p:font typeface="Amatic SC"/>
      <p:regular r:id="rId94"/>
      <p:bold r:id="rId95"/>
    </p:embeddedFont>
    <p:embeddedFont>
      <p:font typeface="Quicksand"/>
      <p:regular r:id="rId96"/>
      <p:bold r:id="rId97"/>
    </p:embeddedFont>
    <p:embeddedFont>
      <p:font typeface="Quicksand SemiBold"/>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FCC011-62F7-4885-B811-70D41C54FDA0}">
  <a:tblStyle styleId="{45FCC011-62F7-4885-B811-70D41C54FDA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FCCCB42-C763-4C3B-AF8E-3D5BC5A74A4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maticSC-bold.fntdata"/><Relationship Id="rId94" Type="http://schemas.openxmlformats.org/officeDocument/2006/relationships/font" Target="fonts/AmaticSC-regular.fntdata"/><Relationship Id="rId97" Type="http://schemas.openxmlformats.org/officeDocument/2006/relationships/font" Target="fonts/Quicksand-bold.fntdata"/><Relationship Id="rId96" Type="http://schemas.openxmlformats.org/officeDocument/2006/relationships/font" Target="fonts/Quicksand-regular.fntdata"/><Relationship Id="rId11" Type="http://schemas.openxmlformats.org/officeDocument/2006/relationships/slide" Target="slides/slide5.xml"/><Relationship Id="rId99" Type="http://schemas.openxmlformats.org/officeDocument/2006/relationships/font" Target="fonts/QuicksandSemiBold-bold.fntdata"/><Relationship Id="rId10" Type="http://schemas.openxmlformats.org/officeDocument/2006/relationships/slide" Target="slides/slide4.xml"/><Relationship Id="rId98" Type="http://schemas.openxmlformats.org/officeDocument/2006/relationships/font" Target="fonts/QuicksandSemiBol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Barlow-bold.fntdata"/><Relationship Id="rId83" Type="http://schemas.openxmlformats.org/officeDocument/2006/relationships/font" Target="fonts/Barlow-regular.fntdata"/><Relationship Id="rId86" Type="http://schemas.openxmlformats.org/officeDocument/2006/relationships/font" Target="fonts/Barlow-boldItalic.fntdata"/><Relationship Id="rId85" Type="http://schemas.openxmlformats.org/officeDocument/2006/relationships/font" Target="fonts/Barlow-italic.fntdata"/><Relationship Id="rId88" Type="http://schemas.openxmlformats.org/officeDocument/2006/relationships/font" Target="fonts/QuicksandMedium-regular.fntdata"/><Relationship Id="rId87" Type="http://schemas.openxmlformats.org/officeDocument/2006/relationships/font" Target="fonts/ArchivoBlack-regular.fntdata"/><Relationship Id="rId89" Type="http://schemas.openxmlformats.org/officeDocument/2006/relationships/font" Target="fonts/QuicksandMedium-bold.fntdata"/><Relationship Id="rId80" Type="http://schemas.openxmlformats.org/officeDocument/2006/relationships/font" Target="fonts/FrancoisOne-regular.fntdata"/><Relationship Id="rId82" Type="http://schemas.openxmlformats.org/officeDocument/2006/relationships/font" Target="fonts/Khand-bold.fntdata"/><Relationship Id="rId81" Type="http://schemas.openxmlformats.org/officeDocument/2006/relationships/font" Target="fonts/Khan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fntdata"/><Relationship Id="rId72" Type="http://schemas.openxmlformats.org/officeDocument/2006/relationships/font" Target="fonts/RobotoMedium-regular.fntdata"/><Relationship Id="rId75" Type="http://schemas.openxmlformats.org/officeDocument/2006/relationships/font" Target="fonts/RobotoMedium-boldItalic.fntdata"/><Relationship Id="rId74" Type="http://schemas.openxmlformats.org/officeDocument/2006/relationships/font" Target="fonts/RobotoMedium-italic.fntdata"/><Relationship Id="rId77" Type="http://schemas.openxmlformats.org/officeDocument/2006/relationships/font" Target="fonts/ProximaNovaSemibold-regular.fntdata"/><Relationship Id="rId76" Type="http://schemas.openxmlformats.org/officeDocument/2006/relationships/font" Target="fonts/Anaheim-regular.fntdata"/><Relationship Id="rId79" Type="http://schemas.openxmlformats.org/officeDocument/2006/relationships/font" Target="fonts/ProximaNovaSemibold-boldItalic.fntdata"/><Relationship Id="rId78" Type="http://schemas.openxmlformats.org/officeDocument/2006/relationships/font" Target="fonts/ProximaNovaSemibold-bold.fntdata"/><Relationship Id="rId71" Type="http://schemas.openxmlformats.org/officeDocument/2006/relationships/font" Target="fonts/ProximaNova-boldItalic.fntdata"/><Relationship Id="rId70" Type="http://schemas.openxmlformats.org/officeDocument/2006/relationships/font" Target="fonts/ProximaNova-italic.fntdata"/><Relationship Id="rId62" Type="http://schemas.openxmlformats.org/officeDocument/2006/relationships/font" Target="fonts/RobotoSlabLight-bold.fntdata"/><Relationship Id="rId61" Type="http://schemas.openxmlformats.org/officeDocument/2006/relationships/font" Target="fonts/RobotoSlabLight-regular.fntdata"/><Relationship Id="rId64" Type="http://schemas.openxmlformats.org/officeDocument/2006/relationships/font" Target="fonts/Raleway-regular.fntdata"/><Relationship Id="rId63" Type="http://schemas.openxmlformats.org/officeDocument/2006/relationships/font" Target="fonts/LexendExtraBold-bold.fntdata"/><Relationship Id="rId66" Type="http://schemas.openxmlformats.org/officeDocument/2006/relationships/font" Target="fonts/Raleway-italic.fntdata"/><Relationship Id="rId65" Type="http://schemas.openxmlformats.org/officeDocument/2006/relationships/font" Target="fonts/Raleway-bold.fntdata"/><Relationship Id="rId68" Type="http://schemas.openxmlformats.org/officeDocument/2006/relationships/font" Target="fonts/ProximaNova-regular.fntdata"/><Relationship Id="rId67" Type="http://schemas.openxmlformats.org/officeDocument/2006/relationships/font" Target="fonts/Raleway-boldItalic.fntdata"/><Relationship Id="rId60" Type="http://schemas.openxmlformats.org/officeDocument/2006/relationships/slide" Target="slides/slide54.xml"/><Relationship Id="rId69" Type="http://schemas.openxmlformats.org/officeDocument/2006/relationships/font" Target="fonts/ProximaNova-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45d6cce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145d6cce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16ea84616f_2_17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16ea84616f_2_17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16ea84616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16ea84616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16ea84616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16ea84616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16ea84616f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16ea84616f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16ea84616f_2_17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16ea84616f_2_17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16ea84616f_2_17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16ea84616f_2_17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145d6cce1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145d6cce1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16ea84616f_2_17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16ea84616f_2_17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16ea84616f_2_17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16ea84616f_2_17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16ea84616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16ea84616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16ea84616f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16ea84616f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16ea84616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16ea84616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16ea84616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16ea84616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16ea84616f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16ea84616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16ea84616f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16ea84616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16ea84616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16ea84616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16ea84616f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16ea84616f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16ea84616f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16ea84616f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16ea84616f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16ea84616f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16ea84616f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16ea84616f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145d6cce1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145d6cce1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71f870cf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71f870cf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16ea84616f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16ea84616f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11651aa130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11651aa130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116ea84616f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116ea84616f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16ea84616f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16ea84616f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116ea84616f_2_17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116ea84616f_2_17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16ea84616f_2_17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16ea84616f_2_17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16ea84616f_2_9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16ea84616f_2_9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16ea84616f_2_9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116ea84616f_2_9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16ea84616f_2_9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16ea84616f_2_9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71f870cf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171f870cf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chart of the market landscape. I won’t go too much to detail but looking at the chart here, </a:t>
            </a:r>
            <a:r>
              <a:rPr lang="en"/>
              <a:t>we can see how there are many apps currently available on the market that provide users the ability to digitally track their food consumption. But none of these apps are integrated with local businesses or delivery services to allow users to purchase specific meals from nearby restaurants based on dietary restrictions, which is where macro eats stands out. Most of the competitive apps simply allow the user to input their food intake in the form of a diary, or get meal plans delivered to them based on their diet.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16ea84616f_2_9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16ea84616f_2_9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6ea84616f_2_9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6ea84616f_2_9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116ea84616f_2_9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116ea84616f_2_9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g116ea84616f_2_1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4" name="Google Shape;4744;g116ea84616f_2_1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116ea84616f_2_1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116ea84616f_2_1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g116ea84616f_2_1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3" name="Google Shape;5333;g116ea84616f_2_1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116ea84616f_2_12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116ea84616f_2_12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6" name="Shape 6116"/>
        <p:cNvGrpSpPr/>
        <p:nvPr/>
      </p:nvGrpSpPr>
      <p:grpSpPr>
        <a:xfrm>
          <a:off x="0" y="0"/>
          <a:ext cx="0" cy="0"/>
          <a:chOff x="0" y="0"/>
          <a:chExt cx="0" cy="0"/>
        </a:xfrm>
      </p:grpSpPr>
      <p:sp>
        <p:nvSpPr>
          <p:cNvPr id="6117" name="Google Shape;6117;g116ea84616f_2_1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8" name="Google Shape;6118;g116ea84616f_2_1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0" name="Shape 6530"/>
        <p:cNvGrpSpPr/>
        <p:nvPr/>
      </p:nvGrpSpPr>
      <p:grpSpPr>
        <a:xfrm>
          <a:off x="0" y="0"/>
          <a:ext cx="0" cy="0"/>
          <a:chOff x="0" y="0"/>
          <a:chExt cx="0" cy="0"/>
        </a:xfrm>
      </p:grpSpPr>
      <p:sp>
        <p:nvSpPr>
          <p:cNvPr id="6531" name="Google Shape;6531;g116ea84616f_2_1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2" name="Google Shape;6532;g116ea84616f_2_1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1" name="Shape 6891"/>
        <p:cNvGrpSpPr/>
        <p:nvPr/>
      </p:nvGrpSpPr>
      <p:grpSpPr>
        <a:xfrm>
          <a:off x="0" y="0"/>
          <a:ext cx="0" cy="0"/>
          <a:chOff x="0" y="0"/>
          <a:chExt cx="0" cy="0"/>
        </a:xfrm>
      </p:grpSpPr>
      <p:sp>
        <p:nvSpPr>
          <p:cNvPr id="6892" name="Google Shape;6892;g116ea84616f_2_1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3" name="Google Shape;6893;g116ea84616f_2_1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16ea84616f_2_17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16ea84616f_2_17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101A"/>
                </a:solidFill>
                <a:highlight>
                  <a:srgbClr val="FFFFFF"/>
                </a:highlight>
              </a:rPr>
              <a:t>Finally, here are some high leve l data science concepts and techniques that could be used to implement this product.</a:t>
            </a:r>
            <a:endParaRPr sz="1050">
              <a:solidFill>
                <a:srgbClr val="0E101A"/>
              </a:solidFill>
              <a:highlight>
                <a:srgbClr val="FFFFFF"/>
              </a:highlight>
            </a:endParaRPr>
          </a:p>
          <a:p>
            <a:pPr indent="-298450" lvl="0" marL="4572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Explore insights from unstructured/structured data provided by users to help make strategic decisions</a:t>
            </a:r>
            <a:endParaRPr sz="1050">
              <a:solidFill>
                <a:srgbClr val="0E101A"/>
              </a:solidFill>
              <a:highlight>
                <a:srgbClr val="FFFFFF"/>
              </a:highlight>
            </a:endParaRPr>
          </a:p>
          <a:p>
            <a:pPr indent="-298450" lvl="0" marL="4572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Some users may have similar demographic information, but progress would be different. Some may lose weight faster than others. And all these different insights could help data scientists determine more actionable insights</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Good algorithm to analyze user data, such as the relationship between weight reduction rate and age</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Reduces time cost</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Learn intelligent behavior in a complex dynamic environment</a:t>
            </a:r>
            <a:endParaRPr sz="1050">
              <a:solidFill>
                <a:srgbClr val="0E101A"/>
              </a:solidFill>
              <a:highlight>
                <a:srgbClr val="FFFFFF"/>
              </a:highlight>
            </a:endParaRPr>
          </a:p>
          <a:p>
            <a:pPr indent="-298450" lvl="0" marL="4572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For example, the app can track users' consumption and warn them of foods not to eat, and instead populate feed with suggested recommendations</a:t>
            </a:r>
            <a:endParaRPr sz="1050">
              <a:solidFill>
                <a:srgbClr val="0E101A"/>
              </a:solidFill>
              <a:highlight>
                <a:srgbClr val="FFFFFF"/>
              </a:highlight>
            </a:endParaRPr>
          </a:p>
          <a:p>
            <a:pPr indent="-298450" lvl="0" marL="4572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Collect "successful data" from users who successfully reached their goal based on app's recommendations</a:t>
            </a:r>
            <a:endParaRPr sz="1050">
              <a:solidFill>
                <a:srgbClr val="0E101A"/>
              </a:solidFill>
              <a:highlight>
                <a:srgbClr val="FFFFFF"/>
              </a:highlight>
            </a:endParaRPr>
          </a:p>
          <a:p>
            <a:pPr indent="-298450" lvl="1" marL="914400" rtl="0" algn="l">
              <a:lnSpc>
                <a:spcPct val="115000"/>
              </a:lnSpc>
              <a:spcBef>
                <a:spcPts val="0"/>
              </a:spcBef>
              <a:spcAft>
                <a:spcPts val="0"/>
              </a:spcAft>
              <a:buClr>
                <a:srgbClr val="0E101A"/>
              </a:buClr>
              <a:buSzPts val="1100"/>
              <a:buChar char="○"/>
            </a:pPr>
            <a:r>
              <a:rPr lang="en" sz="1050">
                <a:solidFill>
                  <a:srgbClr val="0E101A"/>
                </a:solidFill>
                <a:highlight>
                  <a:srgbClr val="FFFFFF"/>
                </a:highlight>
              </a:rPr>
              <a:t>Have successful data go through the network, select random actions, and feed them into the engine to create an optimized model for the app</a:t>
            </a:r>
            <a:endParaRPr sz="1050">
              <a:solidFill>
                <a:srgbClr val="0E101A"/>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1" name="Shape 7401"/>
        <p:cNvGrpSpPr/>
        <p:nvPr/>
      </p:nvGrpSpPr>
      <p:grpSpPr>
        <a:xfrm>
          <a:off x="0" y="0"/>
          <a:ext cx="0" cy="0"/>
          <a:chOff x="0" y="0"/>
          <a:chExt cx="0" cy="0"/>
        </a:xfrm>
      </p:grpSpPr>
      <p:sp>
        <p:nvSpPr>
          <p:cNvPr id="7402" name="Google Shape;7402;g116ea84616f_2_14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3" name="Google Shape;7403;g116ea84616f_2_14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1" name="Shape 8021"/>
        <p:cNvGrpSpPr/>
        <p:nvPr/>
      </p:nvGrpSpPr>
      <p:grpSpPr>
        <a:xfrm>
          <a:off x="0" y="0"/>
          <a:ext cx="0" cy="0"/>
          <a:chOff x="0" y="0"/>
          <a:chExt cx="0" cy="0"/>
        </a:xfrm>
      </p:grpSpPr>
      <p:sp>
        <p:nvSpPr>
          <p:cNvPr id="8022" name="Google Shape;8022;g116ea84616f_2_14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3" name="Google Shape;8023;g116ea84616f_2_14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5" name="Shape 8615"/>
        <p:cNvGrpSpPr/>
        <p:nvPr/>
      </p:nvGrpSpPr>
      <p:grpSpPr>
        <a:xfrm>
          <a:off x="0" y="0"/>
          <a:ext cx="0" cy="0"/>
          <a:chOff x="0" y="0"/>
          <a:chExt cx="0" cy="0"/>
        </a:xfrm>
      </p:grpSpPr>
      <p:sp>
        <p:nvSpPr>
          <p:cNvPr id="8616" name="Google Shape;8616;g116ea84616f_2_15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7" name="Google Shape;8617;g116ea84616f_2_15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6" name="Shape 8936"/>
        <p:cNvGrpSpPr/>
        <p:nvPr/>
      </p:nvGrpSpPr>
      <p:grpSpPr>
        <a:xfrm>
          <a:off x="0" y="0"/>
          <a:ext cx="0" cy="0"/>
          <a:chOff x="0" y="0"/>
          <a:chExt cx="0" cy="0"/>
        </a:xfrm>
      </p:grpSpPr>
      <p:sp>
        <p:nvSpPr>
          <p:cNvPr id="8937" name="Google Shape;8937;g116ea84616f_2_15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8" name="Google Shape;8938;g116ea84616f_2_15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4" name="Shape 9244"/>
        <p:cNvGrpSpPr/>
        <p:nvPr/>
      </p:nvGrpSpPr>
      <p:grpSpPr>
        <a:xfrm>
          <a:off x="0" y="0"/>
          <a:ext cx="0" cy="0"/>
          <a:chOff x="0" y="0"/>
          <a:chExt cx="0" cy="0"/>
        </a:xfrm>
      </p:grpSpPr>
      <p:sp>
        <p:nvSpPr>
          <p:cNvPr id="9245" name="Google Shape;9245;g116ea84616f_2_17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6" name="Google Shape;9246;g116ea84616f_2_17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16ea84616f_2_17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16ea84616f_2_17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16ea84616f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16ea84616f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16ea84616f_2_17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16ea84616f_2_17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market research, the intended audience for this product is young adults because they are usually the group of people who work out more and also eat out often. According to a study by the Medical Expenditure Panel Survey, about 59.7% of young adults reported exercising at least three times a week for half an hour or more. And then according to a different study from Ladders, about 54% of young adults eat out and 63% of them use delivery apps like UberEats. So based on these numbers, I would say we have a fairly large target audience of young adults aged 18-34 who use uber eats and also invest time into working out that would be interested in using this app.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Here we have a chart of the market landscape. I won’t go too much to detail but looking at the chart here, we can see how there are many apps currently available on the market that provide users the ability to digitally track their food consumption. But none of these apps are integrated with local businesses or delivery services to allow users to purchase specific meals from nearby restaurants based on dietary restrictions, which is where macro eats stands out. Most of the competitive apps simply allow the user to input their food intake in the form of a diary, or get meal plans delivered to them based on their diet.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145d6cce1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145d6cce1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89298" y="-168156"/>
            <a:ext cx="10235295" cy="5807657"/>
            <a:chOff x="-789298" y="-168156"/>
            <a:chExt cx="10235295" cy="5807657"/>
          </a:xfrm>
        </p:grpSpPr>
        <p:grpSp>
          <p:nvGrpSpPr>
            <p:cNvPr id="10" name="Google Shape;10;p2"/>
            <p:cNvGrpSpPr/>
            <p:nvPr/>
          </p:nvGrpSpPr>
          <p:grpSpPr>
            <a:xfrm>
              <a:off x="-789298" y="-168156"/>
              <a:ext cx="10235295" cy="5807657"/>
              <a:chOff x="-789298" y="-168156"/>
              <a:chExt cx="10235295" cy="5807657"/>
            </a:xfrm>
          </p:grpSpPr>
          <p:sp>
            <p:nvSpPr>
              <p:cNvPr id="11" name="Google Shape;11;p2"/>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3" y="-2"/>
            <a:ext cx="9529991" cy="6314839"/>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48587" y="-168142"/>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493827" y="-29911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81148" y="298991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256120" y="428957"/>
            <a:ext cx="1076291" cy="923413"/>
          </a:xfrm>
          <a:custGeom>
            <a:rect b="b" l="l" r="r" t="t"/>
            <a:pathLst>
              <a:path extrusionOk="0" h="9314" w="10856">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843193" y="1310896"/>
            <a:ext cx="1342290" cy="2156647"/>
          </a:xfrm>
          <a:custGeom>
            <a:rect b="b" l="l" r="r" t="t"/>
            <a:pathLst>
              <a:path extrusionOk="0" h="21753" w="13539">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05749" y="1380491"/>
            <a:ext cx="1251377" cy="2059983"/>
          </a:xfrm>
          <a:custGeom>
            <a:rect b="b" l="l" r="r" t="t"/>
            <a:pathLst>
              <a:path extrusionOk="0" fill="none" h="20778" w="12622">
                <a:moveTo>
                  <a:pt x="12621" y="20777"/>
                </a:moveTo>
                <a:cubicBezTo>
                  <a:pt x="9681" y="13181"/>
                  <a:pt x="5394" y="6109"/>
                  <a:pt x="1" y="1"/>
                </a:cubicBezTo>
              </a:path>
            </a:pathLst>
          </a:custGeom>
          <a:noFill/>
          <a:ln cap="rnd" cmpd="sng" w="7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567714" y="2470027"/>
            <a:ext cx="1269024" cy="1086007"/>
          </a:xfrm>
          <a:custGeom>
            <a:rect b="b" l="l" r="r" t="t"/>
            <a:pathLst>
              <a:path extrusionOk="0" h="10954" w="1280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583080" y="2519597"/>
            <a:ext cx="1213603" cy="1016409"/>
          </a:xfrm>
          <a:custGeom>
            <a:rect b="b" l="l" r="r" t="t"/>
            <a:pathLst>
              <a:path extrusionOk="0" fill="none" h="10252" w="12241">
                <a:moveTo>
                  <a:pt x="1" y="10252"/>
                </a:moveTo>
                <a:cubicBezTo>
                  <a:pt x="4644" y="7585"/>
                  <a:pt x="8811" y="4084"/>
                  <a:pt x="12240" y="0"/>
                </a:cubicBezTo>
              </a:path>
            </a:pathLst>
          </a:custGeom>
          <a:noFill/>
          <a:ln cap="rnd" cmpd="sng" w="47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2"/>
          <p:cNvGrpSpPr/>
          <p:nvPr/>
        </p:nvGrpSpPr>
        <p:grpSpPr>
          <a:xfrm>
            <a:off x="6767597" y="3776677"/>
            <a:ext cx="3763691" cy="1628409"/>
            <a:chOff x="5543397" y="3776677"/>
            <a:chExt cx="3763691" cy="1628409"/>
          </a:xfrm>
        </p:grpSpPr>
        <p:sp>
          <p:nvSpPr>
            <p:cNvPr id="37" name="Google Shape;37;p2"/>
            <p:cNvSpPr/>
            <p:nvPr/>
          </p:nvSpPr>
          <p:spPr>
            <a:xfrm>
              <a:off x="5543397" y="3776677"/>
              <a:ext cx="3576764" cy="1620782"/>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087287" y="3951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892578" y="3776677"/>
              <a:ext cx="1140337" cy="237446"/>
            </a:xfrm>
            <a:custGeom>
              <a:rect b="b" l="l" r="r" t="t"/>
              <a:pathLst>
                <a:path extrusionOk="0" h="2395" w="11502">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623883" y="2140786"/>
            <a:ext cx="1247770" cy="1312706"/>
            <a:chOff x="-170771" y="2001398"/>
            <a:chExt cx="1247770" cy="1312706"/>
          </a:xfrm>
        </p:grpSpPr>
        <p:sp>
          <p:nvSpPr>
            <p:cNvPr id="41" name="Google Shape;41;p2"/>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93633" y="136398"/>
            <a:ext cx="1233600" cy="768546"/>
            <a:chOff x="93633" y="136398"/>
            <a:chExt cx="1233600" cy="768546"/>
          </a:xfrm>
        </p:grpSpPr>
        <p:grpSp>
          <p:nvGrpSpPr>
            <p:cNvPr id="53" name="Google Shape;53;p2"/>
            <p:cNvGrpSpPr/>
            <p:nvPr/>
          </p:nvGrpSpPr>
          <p:grpSpPr>
            <a:xfrm>
              <a:off x="93633" y="189140"/>
              <a:ext cx="676436" cy="715804"/>
              <a:chOff x="93633" y="189140"/>
              <a:chExt cx="676436" cy="715804"/>
            </a:xfrm>
          </p:grpSpPr>
          <p:sp>
            <p:nvSpPr>
              <p:cNvPr id="54" name="Google Shape;54;p2"/>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2"/>
              <p:cNvGrpSpPr/>
              <p:nvPr/>
            </p:nvGrpSpPr>
            <p:grpSpPr>
              <a:xfrm>
                <a:off x="463123" y="189140"/>
                <a:ext cx="306945" cy="261834"/>
                <a:chOff x="463123" y="189140"/>
                <a:chExt cx="306945" cy="261834"/>
              </a:xfrm>
            </p:grpSpPr>
            <p:sp>
              <p:nvSpPr>
                <p:cNvPr id="56" name="Google Shape;56;p2"/>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 name="Google Shape;58;p2"/>
            <p:cNvGrpSpPr/>
            <p:nvPr/>
          </p:nvGrpSpPr>
          <p:grpSpPr>
            <a:xfrm>
              <a:off x="182164" y="628622"/>
              <a:ext cx="131066" cy="177168"/>
              <a:chOff x="182164" y="628622"/>
              <a:chExt cx="131066" cy="177168"/>
            </a:xfrm>
          </p:grpSpPr>
          <p:sp>
            <p:nvSpPr>
              <p:cNvPr id="59" name="Google Shape;59;p2"/>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a:off x="886843" y="136398"/>
              <a:ext cx="440390" cy="463091"/>
              <a:chOff x="886843" y="136398"/>
              <a:chExt cx="440390" cy="463091"/>
            </a:xfrm>
          </p:grpSpPr>
          <p:grpSp>
            <p:nvGrpSpPr>
              <p:cNvPr id="62" name="Google Shape;62;p2"/>
              <p:cNvGrpSpPr/>
              <p:nvPr/>
            </p:nvGrpSpPr>
            <p:grpSpPr>
              <a:xfrm>
                <a:off x="886843" y="136398"/>
                <a:ext cx="440390" cy="463091"/>
                <a:chOff x="886843" y="136398"/>
                <a:chExt cx="440390" cy="463091"/>
              </a:xfrm>
            </p:grpSpPr>
            <p:sp>
              <p:nvSpPr>
                <p:cNvPr id="63" name="Google Shape;63;p2"/>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2"/>
                <p:cNvGrpSpPr/>
                <p:nvPr/>
              </p:nvGrpSpPr>
              <p:grpSpPr>
                <a:xfrm>
                  <a:off x="886843" y="136398"/>
                  <a:ext cx="168741" cy="192731"/>
                  <a:chOff x="886843" y="136398"/>
                  <a:chExt cx="168741" cy="192731"/>
                </a:xfrm>
              </p:grpSpPr>
              <p:sp>
                <p:nvSpPr>
                  <p:cNvPr id="65" name="Google Shape;65;p2"/>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 name="Google Shape;67;p2"/>
              <p:cNvGrpSpPr/>
              <p:nvPr/>
            </p:nvGrpSpPr>
            <p:grpSpPr>
              <a:xfrm>
                <a:off x="1115854" y="481104"/>
                <a:ext cx="100431" cy="74456"/>
                <a:chOff x="1115854" y="481104"/>
                <a:chExt cx="100431" cy="74456"/>
              </a:xfrm>
            </p:grpSpPr>
            <p:sp>
              <p:nvSpPr>
                <p:cNvPr id="68" name="Google Shape;68;p2"/>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 name="Google Shape;70;p2"/>
          <p:cNvGrpSpPr/>
          <p:nvPr/>
        </p:nvGrpSpPr>
        <p:grpSpPr>
          <a:xfrm>
            <a:off x="-1039525" y="-106790"/>
            <a:ext cx="3118726" cy="1955487"/>
            <a:chOff x="-1039525" y="-106790"/>
            <a:chExt cx="3118726" cy="1955487"/>
          </a:xfrm>
        </p:grpSpPr>
        <p:sp>
          <p:nvSpPr>
            <p:cNvPr id="71" name="Google Shape;71;p2"/>
            <p:cNvSpPr/>
            <p:nvPr/>
          </p:nvSpPr>
          <p:spPr>
            <a:xfrm>
              <a:off x="-1039525" y="-105600"/>
              <a:ext cx="3118726" cy="1954297"/>
            </a:xfrm>
            <a:custGeom>
              <a:rect b="b" l="l" r="r" t="t"/>
              <a:pathLst>
                <a:path extrusionOk="0" h="19712" w="31457">
                  <a:moveTo>
                    <a:pt x="31457" y="1"/>
                  </a:moveTo>
                  <a:cubicBezTo>
                    <a:pt x="30992" y="1"/>
                    <a:pt x="30635" y="132"/>
                    <a:pt x="30159" y="144"/>
                  </a:cubicBezTo>
                  <a:cubicBezTo>
                    <a:pt x="30552" y="1096"/>
                    <a:pt x="30802" y="2739"/>
                    <a:pt x="29885" y="3216"/>
                  </a:cubicBezTo>
                  <a:cubicBezTo>
                    <a:pt x="24480" y="6002"/>
                    <a:pt x="20979" y="11931"/>
                    <a:pt x="15205" y="13884"/>
                  </a:cubicBezTo>
                  <a:cubicBezTo>
                    <a:pt x="12002" y="14967"/>
                    <a:pt x="8430" y="14669"/>
                    <a:pt x="5275" y="15884"/>
                  </a:cubicBezTo>
                  <a:cubicBezTo>
                    <a:pt x="4489" y="16181"/>
                    <a:pt x="3751" y="16574"/>
                    <a:pt x="2929" y="16801"/>
                  </a:cubicBezTo>
                  <a:cubicBezTo>
                    <a:pt x="2509" y="16924"/>
                    <a:pt x="2012" y="17009"/>
                    <a:pt x="1524" y="17009"/>
                  </a:cubicBezTo>
                  <a:cubicBezTo>
                    <a:pt x="1072" y="17009"/>
                    <a:pt x="629" y="16936"/>
                    <a:pt x="262" y="16753"/>
                  </a:cubicBezTo>
                  <a:lnTo>
                    <a:pt x="0" y="17289"/>
                  </a:lnTo>
                  <a:cubicBezTo>
                    <a:pt x="3062" y="18901"/>
                    <a:pt x="6526" y="19711"/>
                    <a:pt x="9989" y="19711"/>
                  </a:cubicBezTo>
                  <a:cubicBezTo>
                    <a:pt x="12868" y="19711"/>
                    <a:pt x="15747" y="19151"/>
                    <a:pt x="18396" y="18027"/>
                  </a:cubicBezTo>
                  <a:cubicBezTo>
                    <a:pt x="24230" y="15538"/>
                    <a:pt x="28825" y="10324"/>
                    <a:pt x="30599" y="4239"/>
                  </a:cubicBezTo>
                  <a:cubicBezTo>
                    <a:pt x="31016" y="2811"/>
                    <a:pt x="31350" y="1453"/>
                    <a:pt x="31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950306" y="-106790"/>
              <a:ext cx="128786" cy="271650"/>
            </a:xfrm>
            <a:custGeom>
              <a:rect b="b" l="l" r="r" t="t"/>
              <a:pathLst>
                <a:path extrusionOk="0" h="2740" w="1299">
                  <a:moveTo>
                    <a:pt x="1299" y="1"/>
                  </a:moveTo>
                  <a:lnTo>
                    <a:pt x="1299" y="1"/>
                  </a:lnTo>
                  <a:cubicBezTo>
                    <a:pt x="822" y="13"/>
                    <a:pt x="465" y="144"/>
                    <a:pt x="1" y="144"/>
                  </a:cubicBezTo>
                  <a:cubicBezTo>
                    <a:pt x="227" y="692"/>
                    <a:pt x="406" y="1477"/>
                    <a:pt x="346" y="2144"/>
                  </a:cubicBezTo>
                  <a:cubicBezTo>
                    <a:pt x="525" y="2335"/>
                    <a:pt x="691" y="2525"/>
                    <a:pt x="834" y="2739"/>
                  </a:cubicBezTo>
                  <a:cubicBezTo>
                    <a:pt x="1061" y="1846"/>
                    <a:pt x="1227" y="953"/>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830639" y="320598"/>
              <a:ext cx="2759929" cy="1442523"/>
            </a:xfrm>
            <a:custGeom>
              <a:rect b="b" l="l" r="r" t="t"/>
              <a:pathLst>
                <a:path extrusionOk="0" fill="none" h="14550" w="27838">
                  <a:moveTo>
                    <a:pt x="27838" y="0"/>
                  </a:moveTo>
                  <a:cubicBezTo>
                    <a:pt x="25373" y="5274"/>
                    <a:pt x="21289" y="7953"/>
                    <a:pt x="16110" y="10585"/>
                  </a:cubicBezTo>
                  <a:cubicBezTo>
                    <a:pt x="10931" y="13216"/>
                    <a:pt x="5704" y="14549"/>
                    <a:pt x="1" y="13430"/>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2"/>
          <p:cNvSpPr/>
          <p:nvPr/>
        </p:nvSpPr>
        <p:spPr>
          <a:xfrm>
            <a:off x="2537010" y="3064860"/>
            <a:ext cx="26074" cy="26074"/>
          </a:xfrm>
          <a:custGeom>
            <a:rect b="b" l="l" r="r" t="t"/>
            <a:pathLst>
              <a:path extrusionOk="0" fill="none" h="263" w="263">
                <a:moveTo>
                  <a:pt x="262" y="132"/>
                </a:moveTo>
                <a:cubicBezTo>
                  <a:pt x="262" y="215"/>
                  <a:pt x="203" y="263"/>
                  <a:pt x="131" y="263"/>
                </a:cubicBezTo>
                <a:cubicBezTo>
                  <a:pt x="60" y="263"/>
                  <a:pt x="0" y="215"/>
                  <a:pt x="0" y="132"/>
                </a:cubicBezTo>
                <a:cubicBezTo>
                  <a:pt x="0" y="61"/>
                  <a:pt x="60" y="1"/>
                  <a:pt x="131" y="1"/>
                </a:cubicBezTo>
                <a:cubicBezTo>
                  <a:pt x="203" y="1"/>
                  <a:pt x="262" y="61"/>
                  <a:pt x="262" y="132"/>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3037792" y="-956750"/>
            <a:ext cx="2975793" cy="2337239"/>
            <a:chOff x="2993842" y="-643825"/>
            <a:chExt cx="2975793" cy="2337239"/>
          </a:xfrm>
        </p:grpSpPr>
        <p:sp>
          <p:nvSpPr>
            <p:cNvPr id="76" name="Google Shape;76;p2"/>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no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2"/>
            <p:cNvGrpSpPr/>
            <p:nvPr/>
          </p:nvGrpSpPr>
          <p:grpSpPr>
            <a:xfrm>
              <a:off x="3062248" y="-152790"/>
              <a:ext cx="2907388" cy="1846204"/>
              <a:chOff x="3062248" y="-152790"/>
              <a:chExt cx="2907388" cy="1846204"/>
            </a:xfrm>
          </p:grpSpPr>
          <p:sp>
            <p:nvSpPr>
              <p:cNvPr id="78" name="Google Shape;78;p2"/>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txBox="1"/>
          <p:nvPr>
            <p:ph type="ctrTitle"/>
          </p:nvPr>
        </p:nvSpPr>
        <p:spPr>
          <a:xfrm>
            <a:off x="1506500" y="1462700"/>
            <a:ext cx="3796200" cy="2337300"/>
          </a:xfrm>
          <a:prstGeom prst="rect">
            <a:avLst/>
          </a:prstGeom>
        </p:spPr>
        <p:txBody>
          <a:bodyPr anchorCtr="0" anchor="t" bIns="0" lIns="0" spcFirstLastPara="1" rIns="0" wrap="square" tIns="0">
            <a:noAutofit/>
          </a:bodyPr>
          <a:lstStyle>
            <a:lvl1pPr lvl="0" rtl="0" algn="l">
              <a:lnSpc>
                <a:spcPct val="80000"/>
              </a:lnSpc>
              <a:spcBef>
                <a:spcPts val="0"/>
              </a:spcBef>
              <a:spcAft>
                <a:spcPts val="0"/>
              </a:spcAft>
              <a:buSzPts val="5200"/>
              <a:buNone/>
              <a:defRPr b="1" sz="4800">
                <a:latin typeface="Khand"/>
                <a:ea typeface="Khand"/>
                <a:cs typeface="Khand"/>
                <a:sym typeface="Khan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2"/>
          <p:cNvSpPr txBox="1"/>
          <p:nvPr>
            <p:ph idx="1" type="subTitle"/>
          </p:nvPr>
        </p:nvSpPr>
        <p:spPr>
          <a:xfrm>
            <a:off x="1544975" y="3858875"/>
            <a:ext cx="3794700" cy="2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5" name="Shape 425"/>
        <p:cNvGrpSpPr/>
        <p:nvPr/>
      </p:nvGrpSpPr>
      <p:grpSpPr>
        <a:xfrm>
          <a:off x="0" y="0"/>
          <a:ext cx="0" cy="0"/>
          <a:chOff x="0" y="0"/>
          <a:chExt cx="0" cy="0"/>
        </a:xfrm>
      </p:grpSpPr>
      <p:sp>
        <p:nvSpPr>
          <p:cNvPr id="426" name="Google Shape;426;p11"/>
          <p:cNvSpPr/>
          <p:nvPr/>
        </p:nvSpPr>
        <p:spPr>
          <a:xfrm flipH="1" rot="10800000">
            <a:off x="-1168548" y="-1957699"/>
            <a:ext cx="12667136" cy="8393600"/>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11"/>
          <p:cNvGrpSpPr/>
          <p:nvPr/>
        </p:nvGrpSpPr>
        <p:grpSpPr>
          <a:xfrm flipH="1" rot="10800000">
            <a:off x="-769548" y="-357206"/>
            <a:ext cx="10235295" cy="5807657"/>
            <a:chOff x="-789298" y="-168156"/>
            <a:chExt cx="10235295" cy="5807657"/>
          </a:xfrm>
        </p:grpSpPr>
        <p:grpSp>
          <p:nvGrpSpPr>
            <p:cNvPr id="428" name="Google Shape;428;p11"/>
            <p:cNvGrpSpPr/>
            <p:nvPr/>
          </p:nvGrpSpPr>
          <p:grpSpPr>
            <a:xfrm>
              <a:off x="-789298" y="-168156"/>
              <a:ext cx="10235295" cy="5807657"/>
              <a:chOff x="-789298" y="-168156"/>
              <a:chExt cx="10235295" cy="5807657"/>
            </a:xfrm>
          </p:grpSpPr>
          <p:sp>
            <p:nvSpPr>
              <p:cNvPr id="429" name="Google Shape;429;p11"/>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1"/>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11"/>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11"/>
          <p:cNvGrpSpPr/>
          <p:nvPr/>
        </p:nvGrpSpPr>
        <p:grpSpPr>
          <a:xfrm>
            <a:off x="269542" y="2537173"/>
            <a:ext cx="1247770" cy="1312706"/>
            <a:chOff x="-170771" y="2001398"/>
            <a:chExt cx="1247770" cy="1312706"/>
          </a:xfrm>
        </p:grpSpPr>
        <p:sp>
          <p:nvSpPr>
            <p:cNvPr id="447" name="Google Shape;447;p11"/>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1"/>
          <p:cNvSpPr txBox="1"/>
          <p:nvPr>
            <p:ph idx="1" type="subTitle"/>
          </p:nvPr>
        </p:nvSpPr>
        <p:spPr>
          <a:xfrm>
            <a:off x="1961400" y="3029450"/>
            <a:ext cx="5221200" cy="299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9" name="Google Shape;459;p11"/>
          <p:cNvSpPr txBox="1"/>
          <p:nvPr>
            <p:ph hasCustomPrompt="1" type="title"/>
          </p:nvPr>
        </p:nvSpPr>
        <p:spPr>
          <a:xfrm>
            <a:off x="1963500" y="1420600"/>
            <a:ext cx="5217000" cy="16302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9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0" name="Shape 460"/>
        <p:cNvGrpSpPr/>
        <p:nvPr/>
      </p:nvGrpSpPr>
      <p:grpSpPr>
        <a:xfrm>
          <a:off x="0" y="0"/>
          <a:ext cx="0" cy="0"/>
          <a:chOff x="0" y="0"/>
          <a:chExt cx="0" cy="0"/>
        </a:xfrm>
      </p:grpSpPr>
      <p:sp>
        <p:nvSpPr>
          <p:cNvPr id="461" name="Google Shape;461;p12"/>
          <p:cNvSpPr txBox="1"/>
          <p:nvPr>
            <p:ph idx="12" type="sldNum"/>
          </p:nvPr>
        </p:nvSpPr>
        <p:spPr>
          <a:xfrm>
            <a:off x="8780533" y="49421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hlin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2" name="Shape 462"/>
        <p:cNvGrpSpPr/>
        <p:nvPr/>
      </p:nvGrpSpPr>
      <p:grpSpPr>
        <a:xfrm>
          <a:off x="0" y="0"/>
          <a:ext cx="0" cy="0"/>
          <a:chOff x="0" y="0"/>
          <a:chExt cx="0" cy="0"/>
        </a:xfrm>
      </p:grpSpPr>
      <p:sp>
        <p:nvSpPr>
          <p:cNvPr id="463" name="Google Shape;463;p13"/>
          <p:cNvSpPr/>
          <p:nvPr/>
        </p:nvSpPr>
        <p:spPr>
          <a:xfrm rot="10800000">
            <a:off x="-385997" y="-883702"/>
            <a:ext cx="9529991" cy="6314839"/>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3"/>
          <p:cNvSpPr/>
          <p:nvPr/>
        </p:nvSpPr>
        <p:spPr>
          <a:xfrm rot="10800000">
            <a:off x="-599749" y="-490353"/>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13"/>
          <p:cNvGrpSpPr/>
          <p:nvPr/>
        </p:nvGrpSpPr>
        <p:grpSpPr>
          <a:xfrm>
            <a:off x="-814598" y="-477719"/>
            <a:ext cx="10235295" cy="5807657"/>
            <a:chOff x="-789298" y="-168156"/>
            <a:chExt cx="10235295" cy="5807657"/>
          </a:xfrm>
        </p:grpSpPr>
        <p:grpSp>
          <p:nvGrpSpPr>
            <p:cNvPr id="466" name="Google Shape;466;p13"/>
            <p:cNvGrpSpPr/>
            <p:nvPr/>
          </p:nvGrpSpPr>
          <p:grpSpPr>
            <a:xfrm>
              <a:off x="-789298" y="-168156"/>
              <a:ext cx="10235295" cy="5807657"/>
              <a:chOff x="-789298" y="-168156"/>
              <a:chExt cx="10235295" cy="5807657"/>
            </a:xfrm>
          </p:grpSpPr>
          <p:sp>
            <p:nvSpPr>
              <p:cNvPr id="467" name="Google Shape;467;p13"/>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3"/>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3"/>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3"/>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13"/>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3"/>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txBox="1"/>
          <p:nvPr>
            <p:ph type="title"/>
          </p:nvPr>
        </p:nvSpPr>
        <p:spPr>
          <a:xfrm>
            <a:off x="1670256" y="1607750"/>
            <a:ext cx="2741700" cy="2544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5" name="Google Shape;485;p13"/>
          <p:cNvSpPr txBox="1"/>
          <p:nvPr>
            <p:ph idx="1" type="subTitle"/>
          </p:nvPr>
        </p:nvSpPr>
        <p:spPr>
          <a:xfrm>
            <a:off x="1671156" y="1891099"/>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86" name="Google Shape;486;p13"/>
          <p:cNvSpPr txBox="1"/>
          <p:nvPr>
            <p:ph hasCustomPrompt="1" idx="2" type="title"/>
          </p:nvPr>
        </p:nvSpPr>
        <p:spPr>
          <a:xfrm>
            <a:off x="787615" y="1608313"/>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87" name="Google Shape;487;p13"/>
          <p:cNvSpPr txBox="1"/>
          <p:nvPr>
            <p:ph idx="3" type="title"/>
          </p:nvPr>
        </p:nvSpPr>
        <p:spPr>
          <a:xfrm>
            <a:off x="713250"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488" name="Google Shape;488;p13"/>
          <p:cNvSpPr txBox="1"/>
          <p:nvPr>
            <p:ph idx="4" type="title"/>
          </p:nvPr>
        </p:nvSpPr>
        <p:spPr>
          <a:xfrm>
            <a:off x="1670256" y="2678975"/>
            <a:ext cx="2741700" cy="254400"/>
          </a:xfrm>
          <a:prstGeom prst="rect">
            <a:avLst/>
          </a:prstGeom>
        </p:spPr>
        <p:txBody>
          <a:bodyPr anchorCtr="0" anchor="t" bIns="0" lIns="0" spcFirstLastPara="1" rIns="0" wrap="square" tIns="0">
            <a:noAutofit/>
          </a:bodyPr>
          <a:lstStyle>
            <a:lvl1pPr lvl="0" rtl="0">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9" name="Google Shape;489;p13"/>
          <p:cNvSpPr txBox="1"/>
          <p:nvPr>
            <p:ph idx="5" type="subTitle"/>
          </p:nvPr>
        </p:nvSpPr>
        <p:spPr>
          <a:xfrm>
            <a:off x="1671156" y="2962324"/>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90" name="Google Shape;490;p13"/>
          <p:cNvSpPr txBox="1"/>
          <p:nvPr>
            <p:ph hasCustomPrompt="1" idx="6" type="title"/>
          </p:nvPr>
        </p:nvSpPr>
        <p:spPr>
          <a:xfrm>
            <a:off x="787615" y="2694463"/>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91" name="Google Shape;491;p13"/>
          <p:cNvSpPr txBox="1"/>
          <p:nvPr>
            <p:ph idx="7" type="title"/>
          </p:nvPr>
        </p:nvSpPr>
        <p:spPr>
          <a:xfrm>
            <a:off x="1670256" y="3789800"/>
            <a:ext cx="2741700" cy="2544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2" name="Google Shape;492;p13"/>
          <p:cNvSpPr txBox="1"/>
          <p:nvPr>
            <p:ph idx="8" type="subTitle"/>
          </p:nvPr>
        </p:nvSpPr>
        <p:spPr>
          <a:xfrm>
            <a:off x="1671156" y="4073149"/>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93" name="Google Shape;493;p13"/>
          <p:cNvSpPr txBox="1"/>
          <p:nvPr>
            <p:ph hasCustomPrompt="1" idx="9" type="title"/>
          </p:nvPr>
        </p:nvSpPr>
        <p:spPr>
          <a:xfrm>
            <a:off x="787615" y="3803825"/>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94" name="Google Shape;494;p13"/>
          <p:cNvSpPr txBox="1"/>
          <p:nvPr>
            <p:ph idx="13" type="title"/>
          </p:nvPr>
        </p:nvSpPr>
        <p:spPr>
          <a:xfrm>
            <a:off x="5661331" y="1607750"/>
            <a:ext cx="2741700" cy="254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13"/>
          <p:cNvSpPr txBox="1"/>
          <p:nvPr>
            <p:ph idx="14" type="subTitle"/>
          </p:nvPr>
        </p:nvSpPr>
        <p:spPr>
          <a:xfrm>
            <a:off x="5662231" y="1891099"/>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96" name="Google Shape;496;p13"/>
          <p:cNvSpPr txBox="1"/>
          <p:nvPr>
            <p:ph hasCustomPrompt="1" idx="15" type="title"/>
          </p:nvPr>
        </p:nvSpPr>
        <p:spPr>
          <a:xfrm>
            <a:off x="4778690" y="1608313"/>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97" name="Google Shape;497;p13"/>
          <p:cNvSpPr txBox="1"/>
          <p:nvPr>
            <p:ph idx="16" type="title"/>
          </p:nvPr>
        </p:nvSpPr>
        <p:spPr>
          <a:xfrm>
            <a:off x="5661331" y="2678975"/>
            <a:ext cx="2741700" cy="254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8" name="Google Shape;498;p13"/>
          <p:cNvSpPr txBox="1"/>
          <p:nvPr>
            <p:ph idx="17" type="subTitle"/>
          </p:nvPr>
        </p:nvSpPr>
        <p:spPr>
          <a:xfrm>
            <a:off x="5662231" y="2962324"/>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99" name="Google Shape;499;p13"/>
          <p:cNvSpPr txBox="1"/>
          <p:nvPr>
            <p:ph hasCustomPrompt="1" idx="18" type="title"/>
          </p:nvPr>
        </p:nvSpPr>
        <p:spPr>
          <a:xfrm>
            <a:off x="4778690" y="2694463"/>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500" name="Google Shape;500;p13"/>
          <p:cNvSpPr txBox="1"/>
          <p:nvPr>
            <p:ph idx="19" type="title"/>
          </p:nvPr>
        </p:nvSpPr>
        <p:spPr>
          <a:xfrm>
            <a:off x="5661331" y="3789800"/>
            <a:ext cx="2741700" cy="254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 name="Google Shape;501;p13"/>
          <p:cNvSpPr txBox="1"/>
          <p:nvPr>
            <p:ph idx="20" type="subTitle"/>
          </p:nvPr>
        </p:nvSpPr>
        <p:spPr>
          <a:xfrm>
            <a:off x="5662231" y="4073149"/>
            <a:ext cx="27399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502" name="Google Shape;502;p13"/>
          <p:cNvSpPr txBox="1"/>
          <p:nvPr>
            <p:ph hasCustomPrompt="1" idx="21" type="title"/>
          </p:nvPr>
        </p:nvSpPr>
        <p:spPr>
          <a:xfrm>
            <a:off x="4778690" y="3803825"/>
            <a:ext cx="678900" cy="6996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03" name="Shape 503"/>
        <p:cNvGrpSpPr/>
        <p:nvPr/>
      </p:nvGrpSpPr>
      <p:grpSpPr>
        <a:xfrm>
          <a:off x="0" y="0"/>
          <a:ext cx="0" cy="0"/>
          <a:chOff x="0" y="0"/>
          <a:chExt cx="0" cy="0"/>
        </a:xfrm>
      </p:grpSpPr>
      <p:grpSp>
        <p:nvGrpSpPr>
          <p:cNvPr id="504" name="Google Shape;504;p14"/>
          <p:cNvGrpSpPr/>
          <p:nvPr/>
        </p:nvGrpSpPr>
        <p:grpSpPr>
          <a:xfrm flipH="1" rot="10800000">
            <a:off x="-789298" y="-168156"/>
            <a:ext cx="10235295" cy="5807657"/>
            <a:chOff x="-789298" y="-168156"/>
            <a:chExt cx="10235295" cy="5807657"/>
          </a:xfrm>
        </p:grpSpPr>
        <p:grpSp>
          <p:nvGrpSpPr>
            <p:cNvPr id="505" name="Google Shape;505;p14"/>
            <p:cNvGrpSpPr/>
            <p:nvPr/>
          </p:nvGrpSpPr>
          <p:grpSpPr>
            <a:xfrm>
              <a:off x="-789298" y="-168156"/>
              <a:ext cx="10235295" cy="5807657"/>
              <a:chOff x="-789298" y="-168156"/>
              <a:chExt cx="10235295" cy="5807657"/>
            </a:xfrm>
          </p:grpSpPr>
          <p:sp>
            <p:nvSpPr>
              <p:cNvPr id="506" name="Google Shape;506;p14"/>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14"/>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14"/>
          <p:cNvSpPr/>
          <p:nvPr/>
        </p:nvSpPr>
        <p:spPr>
          <a:xfrm flipH="1">
            <a:off x="-336472" y="-54427"/>
            <a:ext cx="9529991" cy="6314839"/>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flipH="1">
            <a:off x="-550224" y="3401091"/>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txBox="1"/>
          <p:nvPr>
            <p:ph type="title"/>
          </p:nvPr>
        </p:nvSpPr>
        <p:spPr>
          <a:xfrm>
            <a:off x="3627125" y="1241825"/>
            <a:ext cx="4293600" cy="1940700"/>
          </a:xfrm>
          <a:prstGeom prst="rect">
            <a:avLst/>
          </a:prstGeom>
        </p:spPr>
        <p:txBody>
          <a:bodyPr anchorCtr="0" anchor="t" bIns="0" lIns="0" spcFirstLastPara="1" rIns="0" wrap="square" tIns="0">
            <a:noAutofit/>
          </a:bodyPr>
          <a:lstStyle>
            <a:lvl1pPr lvl="0" rtl="0">
              <a:lnSpc>
                <a:spcPct val="80000"/>
              </a:lnSpc>
              <a:spcBef>
                <a:spcPts val="0"/>
              </a:spcBef>
              <a:spcAft>
                <a:spcPts val="0"/>
              </a:spcAft>
              <a:buNone/>
              <a:defRPr b="0" sz="3100">
                <a:latin typeface="Barlow"/>
                <a:ea typeface="Barlow"/>
                <a:cs typeface="Barlow"/>
                <a:sym typeface="Barlow"/>
              </a:defRPr>
            </a:lvl1pPr>
            <a:lvl2pPr lvl="1" rtl="0">
              <a:lnSpc>
                <a:spcPct val="80000"/>
              </a:lnSpc>
              <a:spcBef>
                <a:spcPts val="0"/>
              </a:spcBef>
              <a:spcAft>
                <a:spcPts val="0"/>
              </a:spcAft>
              <a:buNone/>
              <a:defRPr b="0" sz="3100">
                <a:latin typeface="Barlow"/>
                <a:ea typeface="Barlow"/>
                <a:cs typeface="Barlow"/>
                <a:sym typeface="Barlow"/>
              </a:defRPr>
            </a:lvl2pPr>
            <a:lvl3pPr lvl="2" rtl="0">
              <a:lnSpc>
                <a:spcPct val="80000"/>
              </a:lnSpc>
              <a:spcBef>
                <a:spcPts val="0"/>
              </a:spcBef>
              <a:spcAft>
                <a:spcPts val="0"/>
              </a:spcAft>
              <a:buNone/>
              <a:defRPr b="0" sz="3100">
                <a:latin typeface="Barlow"/>
                <a:ea typeface="Barlow"/>
                <a:cs typeface="Barlow"/>
                <a:sym typeface="Barlow"/>
              </a:defRPr>
            </a:lvl3pPr>
            <a:lvl4pPr lvl="3" rtl="0">
              <a:lnSpc>
                <a:spcPct val="80000"/>
              </a:lnSpc>
              <a:spcBef>
                <a:spcPts val="0"/>
              </a:spcBef>
              <a:spcAft>
                <a:spcPts val="0"/>
              </a:spcAft>
              <a:buNone/>
              <a:defRPr b="0" sz="3100">
                <a:latin typeface="Barlow"/>
                <a:ea typeface="Barlow"/>
                <a:cs typeface="Barlow"/>
                <a:sym typeface="Barlow"/>
              </a:defRPr>
            </a:lvl4pPr>
            <a:lvl5pPr lvl="4" rtl="0">
              <a:lnSpc>
                <a:spcPct val="80000"/>
              </a:lnSpc>
              <a:spcBef>
                <a:spcPts val="0"/>
              </a:spcBef>
              <a:spcAft>
                <a:spcPts val="0"/>
              </a:spcAft>
              <a:buNone/>
              <a:defRPr b="0" sz="3100">
                <a:latin typeface="Barlow"/>
                <a:ea typeface="Barlow"/>
                <a:cs typeface="Barlow"/>
                <a:sym typeface="Barlow"/>
              </a:defRPr>
            </a:lvl5pPr>
            <a:lvl6pPr lvl="5" rtl="0">
              <a:lnSpc>
                <a:spcPct val="80000"/>
              </a:lnSpc>
              <a:spcBef>
                <a:spcPts val="0"/>
              </a:spcBef>
              <a:spcAft>
                <a:spcPts val="0"/>
              </a:spcAft>
              <a:buNone/>
              <a:defRPr b="0" sz="3100">
                <a:latin typeface="Barlow"/>
                <a:ea typeface="Barlow"/>
                <a:cs typeface="Barlow"/>
                <a:sym typeface="Barlow"/>
              </a:defRPr>
            </a:lvl6pPr>
            <a:lvl7pPr lvl="6" rtl="0">
              <a:lnSpc>
                <a:spcPct val="80000"/>
              </a:lnSpc>
              <a:spcBef>
                <a:spcPts val="0"/>
              </a:spcBef>
              <a:spcAft>
                <a:spcPts val="0"/>
              </a:spcAft>
              <a:buNone/>
              <a:defRPr b="0" sz="3100">
                <a:latin typeface="Barlow"/>
                <a:ea typeface="Barlow"/>
                <a:cs typeface="Barlow"/>
                <a:sym typeface="Barlow"/>
              </a:defRPr>
            </a:lvl7pPr>
            <a:lvl8pPr lvl="7" rtl="0">
              <a:lnSpc>
                <a:spcPct val="80000"/>
              </a:lnSpc>
              <a:spcBef>
                <a:spcPts val="0"/>
              </a:spcBef>
              <a:spcAft>
                <a:spcPts val="0"/>
              </a:spcAft>
              <a:buNone/>
              <a:defRPr b="0" sz="3100">
                <a:latin typeface="Barlow"/>
                <a:ea typeface="Barlow"/>
                <a:cs typeface="Barlow"/>
                <a:sym typeface="Barlow"/>
              </a:defRPr>
            </a:lvl8pPr>
            <a:lvl9pPr lvl="8" rtl="0">
              <a:lnSpc>
                <a:spcPct val="80000"/>
              </a:lnSpc>
              <a:spcBef>
                <a:spcPts val="0"/>
              </a:spcBef>
              <a:spcAft>
                <a:spcPts val="0"/>
              </a:spcAft>
              <a:buNone/>
              <a:defRPr b="0" sz="3100">
                <a:latin typeface="Barlow"/>
                <a:ea typeface="Barlow"/>
                <a:cs typeface="Barlow"/>
                <a:sym typeface="Barlow"/>
              </a:defRPr>
            </a:lvl9pPr>
          </a:lstStyle>
          <a:p/>
        </p:txBody>
      </p:sp>
      <p:sp>
        <p:nvSpPr>
          <p:cNvPr id="525" name="Google Shape;525;p14"/>
          <p:cNvSpPr txBox="1"/>
          <p:nvPr>
            <p:ph idx="1" type="subTitle"/>
          </p:nvPr>
        </p:nvSpPr>
        <p:spPr>
          <a:xfrm>
            <a:off x="3508175" y="3358200"/>
            <a:ext cx="4412400" cy="29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2000">
                <a:solidFill>
                  <a:schemeClr val="dk1"/>
                </a:solidFill>
                <a:latin typeface="Quicksand"/>
                <a:ea typeface="Quicksand"/>
                <a:cs typeface="Quicksand"/>
                <a:sym typeface="Quicksand"/>
              </a:defRPr>
            </a:lvl1pPr>
            <a:lvl2pPr lvl="1" rtl="0" algn="r">
              <a:spcBef>
                <a:spcPts val="1600"/>
              </a:spcBef>
              <a:spcAft>
                <a:spcPts val="0"/>
              </a:spcAft>
              <a:buNone/>
              <a:defRPr b="1" sz="2000">
                <a:solidFill>
                  <a:schemeClr val="dk1"/>
                </a:solidFill>
                <a:latin typeface="Quicksand"/>
                <a:ea typeface="Quicksand"/>
                <a:cs typeface="Quicksand"/>
                <a:sym typeface="Quicksand"/>
              </a:defRPr>
            </a:lvl2pPr>
            <a:lvl3pPr lvl="2" rtl="0" algn="r">
              <a:spcBef>
                <a:spcPts val="1600"/>
              </a:spcBef>
              <a:spcAft>
                <a:spcPts val="0"/>
              </a:spcAft>
              <a:buNone/>
              <a:defRPr b="1" sz="2000">
                <a:solidFill>
                  <a:schemeClr val="dk1"/>
                </a:solidFill>
                <a:latin typeface="Quicksand"/>
                <a:ea typeface="Quicksand"/>
                <a:cs typeface="Quicksand"/>
                <a:sym typeface="Quicksand"/>
              </a:defRPr>
            </a:lvl3pPr>
            <a:lvl4pPr lvl="3" rtl="0" algn="r">
              <a:spcBef>
                <a:spcPts val="1600"/>
              </a:spcBef>
              <a:spcAft>
                <a:spcPts val="0"/>
              </a:spcAft>
              <a:buNone/>
              <a:defRPr b="1" sz="2000">
                <a:solidFill>
                  <a:schemeClr val="dk1"/>
                </a:solidFill>
                <a:latin typeface="Quicksand"/>
                <a:ea typeface="Quicksand"/>
                <a:cs typeface="Quicksand"/>
                <a:sym typeface="Quicksand"/>
              </a:defRPr>
            </a:lvl4pPr>
            <a:lvl5pPr lvl="4" rtl="0" algn="r">
              <a:spcBef>
                <a:spcPts val="1600"/>
              </a:spcBef>
              <a:spcAft>
                <a:spcPts val="0"/>
              </a:spcAft>
              <a:buNone/>
              <a:defRPr b="1" sz="2000">
                <a:solidFill>
                  <a:schemeClr val="dk1"/>
                </a:solidFill>
                <a:latin typeface="Quicksand"/>
                <a:ea typeface="Quicksand"/>
                <a:cs typeface="Quicksand"/>
                <a:sym typeface="Quicksand"/>
              </a:defRPr>
            </a:lvl5pPr>
            <a:lvl6pPr lvl="5" rtl="0" algn="r">
              <a:spcBef>
                <a:spcPts val="1600"/>
              </a:spcBef>
              <a:spcAft>
                <a:spcPts val="0"/>
              </a:spcAft>
              <a:buNone/>
              <a:defRPr b="1" sz="2000">
                <a:solidFill>
                  <a:schemeClr val="dk1"/>
                </a:solidFill>
                <a:latin typeface="Quicksand"/>
                <a:ea typeface="Quicksand"/>
                <a:cs typeface="Quicksand"/>
                <a:sym typeface="Quicksand"/>
              </a:defRPr>
            </a:lvl6pPr>
            <a:lvl7pPr lvl="6" rtl="0" algn="r">
              <a:spcBef>
                <a:spcPts val="1600"/>
              </a:spcBef>
              <a:spcAft>
                <a:spcPts val="0"/>
              </a:spcAft>
              <a:buNone/>
              <a:defRPr b="1" sz="2000">
                <a:solidFill>
                  <a:schemeClr val="dk1"/>
                </a:solidFill>
                <a:latin typeface="Quicksand"/>
                <a:ea typeface="Quicksand"/>
                <a:cs typeface="Quicksand"/>
                <a:sym typeface="Quicksand"/>
              </a:defRPr>
            </a:lvl7pPr>
            <a:lvl8pPr lvl="7" rtl="0" algn="r">
              <a:spcBef>
                <a:spcPts val="1600"/>
              </a:spcBef>
              <a:spcAft>
                <a:spcPts val="0"/>
              </a:spcAft>
              <a:buNone/>
              <a:defRPr b="1" sz="2000">
                <a:solidFill>
                  <a:schemeClr val="dk1"/>
                </a:solidFill>
                <a:latin typeface="Quicksand"/>
                <a:ea typeface="Quicksand"/>
                <a:cs typeface="Quicksand"/>
                <a:sym typeface="Quicksand"/>
              </a:defRPr>
            </a:lvl8pPr>
            <a:lvl9pPr lvl="8" rtl="0" algn="r">
              <a:spcBef>
                <a:spcPts val="1600"/>
              </a:spcBef>
              <a:spcAft>
                <a:spcPts val="1600"/>
              </a:spcAft>
              <a:buNone/>
              <a:defRPr b="1" sz="2000">
                <a:solidFill>
                  <a:schemeClr val="dk1"/>
                </a:solidFill>
                <a:latin typeface="Quicksand"/>
                <a:ea typeface="Quicksand"/>
                <a:cs typeface="Quicksand"/>
                <a:sym typeface="Quicks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526" name="Shape 526"/>
        <p:cNvGrpSpPr/>
        <p:nvPr/>
      </p:nvGrpSpPr>
      <p:grpSpPr>
        <a:xfrm>
          <a:off x="0" y="0"/>
          <a:ext cx="0" cy="0"/>
          <a:chOff x="0" y="0"/>
          <a:chExt cx="0" cy="0"/>
        </a:xfrm>
      </p:grpSpPr>
      <p:sp>
        <p:nvSpPr>
          <p:cNvPr id="527" name="Google Shape;527;p15"/>
          <p:cNvSpPr/>
          <p:nvPr/>
        </p:nvSpPr>
        <p:spPr>
          <a:xfrm flipH="1">
            <a:off x="-97443" y="-30406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flipH="1">
            <a:off x="2114449" y="-152131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flipH="1">
            <a:off x="-3936855" y="2600269"/>
            <a:ext cx="5923753" cy="2684260"/>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5"/>
          <p:cNvGrpSpPr/>
          <p:nvPr/>
        </p:nvGrpSpPr>
        <p:grpSpPr>
          <a:xfrm flipH="1">
            <a:off x="-302698" y="-261956"/>
            <a:ext cx="10235295" cy="5807657"/>
            <a:chOff x="-789298" y="-168156"/>
            <a:chExt cx="10235295" cy="5807657"/>
          </a:xfrm>
        </p:grpSpPr>
        <p:grpSp>
          <p:nvGrpSpPr>
            <p:cNvPr id="531" name="Google Shape;531;p15"/>
            <p:cNvGrpSpPr/>
            <p:nvPr/>
          </p:nvGrpSpPr>
          <p:grpSpPr>
            <a:xfrm>
              <a:off x="-789298" y="-168156"/>
              <a:ext cx="10235295" cy="5807657"/>
              <a:chOff x="-789298" y="-168156"/>
              <a:chExt cx="10235295" cy="5807657"/>
            </a:xfrm>
          </p:grpSpPr>
          <p:sp>
            <p:nvSpPr>
              <p:cNvPr id="532" name="Google Shape;532;p15"/>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15"/>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15"/>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txBox="1"/>
          <p:nvPr>
            <p:ph idx="1" type="subTitle"/>
          </p:nvPr>
        </p:nvSpPr>
        <p:spPr>
          <a:xfrm>
            <a:off x="1550599" y="3166071"/>
            <a:ext cx="2574600" cy="85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0" name="Google Shape;550;p15"/>
          <p:cNvSpPr txBox="1"/>
          <p:nvPr>
            <p:ph idx="2" type="subTitle"/>
          </p:nvPr>
        </p:nvSpPr>
        <p:spPr>
          <a:xfrm>
            <a:off x="1549400" y="2807215"/>
            <a:ext cx="2577000" cy="2904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1" name="Google Shape;551;p15"/>
          <p:cNvSpPr txBox="1"/>
          <p:nvPr>
            <p:ph idx="3" type="subTitle"/>
          </p:nvPr>
        </p:nvSpPr>
        <p:spPr>
          <a:xfrm>
            <a:off x="5016063" y="3164115"/>
            <a:ext cx="2578500" cy="8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2" name="Google Shape;552;p15"/>
          <p:cNvSpPr txBox="1"/>
          <p:nvPr>
            <p:ph idx="4" type="subTitle"/>
          </p:nvPr>
        </p:nvSpPr>
        <p:spPr>
          <a:xfrm>
            <a:off x="5016075" y="2807202"/>
            <a:ext cx="2576400" cy="290400"/>
          </a:xfrm>
          <a:prstGeom prst="rect">
            <a:avLst/>
          </a:prstGeom>
        </p:spPr>
        <p:txBody>
          <a:bodyPr anchorCtr="0" anchor="t" bIns="0" lIns="0" spcFirstLastPara="1" rIns="0" wrap="square" tIns="0">
            <a:noAutofit/>
          </a:bodyPr>
          <a:lstStyle>
            <a:lvl1pPr indent="0" lvl="0" marL="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3" name="Google Shape;553;p15"/>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54" name="Shape 554"/>
        <p:cNvGrpSpPr/>
        <p:nvPr/>
      </p:nvGrpSpPr>
      <p:grpSpPr>
        <a:xfrm>
          <a:off x="0" y="0"/>
          <a:ext cx="0" cy="0"/>
          <a:chOff x="0" y="0"/>
          <a:chExt cx="0" cy="0"/>
        </a:xfrm>
      </p:grpSpPr>
      <p:grpSp>
        <p:nvGrpSpPr>
          <p:cNvPr id="555" name="Google Shape;555;p16"/>
          <p:cNvGrpSpPr/>
          <p:nvPr/>
        </p:nvGrpSpPr>
        <p:grpSpPr>
          <a:xfrm>
            <a:off x="-3956625" y="-611886"/>
            <a:ext cx="14572525" cy="7431662"/>
            <a:chOff x="-3956625" y="-611886"/>
            <a:chExt cx="14572525" cy="7431662"/>
          </a:xfrm>
        </p:grpSpPr>
        <p:sp>
          <p:nvSpPr>
            <p:cNvPr id="556" name="Google Shape;556;p16"/>
            <p:cNvSpPr/>
            <p:nvPr/>
          </p:nvSpPr>
          <p:spPr>
            <a:xfrm flipH="1" rot="10800000">
              <a:off x="-3956625" y="-29911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4406976" y="2516644"/>
              <a:ext cx="5923753" cy="2684260"/>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8396099" y="389131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6"/>
            <p:cNvGrpSpPr/>
            <p:nvPr/>
          </p:nvGrpSpPr>
          <p:grpSpPr>
            <a:xfrm>
              <a:off x="-789298" y="-168156"/>
              <a:ext cx="10235295" cy="5807657"/>
              <a:chOff x="-789298" y="-168156"/>
              <a:chExt cx="10235295" cy="5807657"/>
            </a:xfrm>
          </p:grpSpPr>
          <p:grpSp>
            <p:nvGrpSpPr>
              <p:cNvPr id="560" name="Google Shape;560;p16"/>
              <p:cNvGrpSpPr/>
              <p:nvPr/>
            </p:nvGrpSpPr>
            <p:grpSpPr>
              <a:xfrm>
                <a:off x="-789298" y="-168156"/>
                <a:ext cx="10235295" cy="5807657"/>
                <a:chOff x="-789298" y="-168156"/>
                <a:chExt cx="10235295" cy="5807657"/>
              </a:xfrm>
            </p:grpSpPr>
            <p:sp>
              <p:nvSpPr>
                <p:cNvPr id="561" name="Google Shape;561;p16"/>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16"/>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16"/>
            <p:cNvSpPr/>
            <p:nvPr/>
          </p:nvSpPr>
          <p:spPr>
            <a:xfrm>
              <a:off x="5493827" y="-29911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8509476" y="824677"/>
              <a:ext cx="1269024" cy="1086007"/>
            </a:xfrm>
            <a:custGeom>
              <a:rect b="b" l="l" r="r" t="t"/>
              <a:pathLst>
                <a:path extrusionOk="0" h="10954" w="1280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8524843" y="874247"/>
              <a:ext cx="1213603" cy="1016409"/>
            </a:xfrm>
            <a:custGeom>
              <a:rect b="b" l="l" r="r" t="t"/>
              <a:pathLst>
                <a:path extrusionOk="0" fill="none" h="10252" w="12241">
                  <a:moveTo>
                    <a:pt x="1" y="10252"/>
                  </a:moveTo>
                  <a:cubicBezTo>
                    <a:pt x="4644" y="7585"/>
                    <a:pt x="8811" y="4084"/>
                    <a:pt x="12240" y="0"/>
                  </a:cubicBezTo>
                </a:path>
              </a:pathLst>
            </a:custGeom>
            <a:noFill/>
            <a:ln cap="rnd" cmpd="sng" w="47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flipH="1">
              <a:off x="-1135777" y="280856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16"/>
            <p:cNvGrpSpPr/>
            <p:nvPr/>
          </p:nvGrpSpPr>
          <p:grpSpPr>
            <a:xfrm>
              <a:off x="7722425" y="-611886"/>
              <a:ext cx="1567687" cy="1223774"/>
              <a:chOff x="1861775" y="81376"/>
              <a:chExt cx="1567687" cy="1223774"/>
            </a:xfrm>
          </p:grpSpPr>
          <p:sp>
            <p:nvSpPr>
              <p:cNvPr id="582" name="Google Shape;582;p16"/>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9" name="Google Shape;599;p16"/>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txBox="1"/>
          <p:nvPr>
            <p:ph type="title"/>
          </p:nvPr>
        </p:nvSpPr>
        <p:spPr>
          <a:xfrm>
            <a:off x="837000" y="2808575"/>
            <a:ext cx="2267700" cy="276300"/>
          </a:xfrm>
          <a:prstGeom prst="rect">
            <a:avLst/>
          </a:prstGeom>
        </p:spPr>
        <p:txBody>
          <a:bodyPr anchorCtr="0" anchor="t" bIns="0" lIns="0" spcFirstLastPara="1" rIns="0" wrap="square" tIns="0">
            <a:noAutofit/>
          </a:bodyPr>
          <a:lstStyle>
            <a:lvl1pPr lvl="0" rtl="0" algn="ctr">
              <a:lnSpc>
                <a:spcPct val="80000"/>
              </a:lnSpc>
              <a:spcBef>
                <a:spcPts val="0"/>
              </a:spcBef>
              <a:spcAft>
                <a:spcPts val="0"/>
              </a:spcAft>
              <a:buSzPts val="2800"/>
              <a:buFont typeface="Quicksand Medium"/>
              <a:buNone/>
              <a:defRPr b="0" sz="2000">
                <a:latin typeface="Quicksand SemiBold"/>
                <a:ea typeface="Quicksand SemiBold"/>
                <a:cs typeface="Quicksand SemiBold"/>
                <a:sym typeface="Quicksand SemiBold"/>
              </a:defRPr>
            </a:lvl1pPr>
            <a:lvl2pPr lvl="1" rtl="0" algn="ctr">
              <a:spcBef>
                <a:spcPts val="0"/>
              </a:spcBef>
              <a:spcAft>
                <a:spcPts val="0"/>
              </a:spcAft>
              <a:buSzPts val="2800"/>
              <a:buFont typeface="Quicksand Medium"/>
              <a:buNone/>
              <a:defRPr>
                <a:latin typeface="Quicksand Medium"/>
                <a:ea typeface="Quicksand Medium"/>
                <a:cs typeface="Quicksand Medium"/>
                <a:sym typeface="Quicksand Medium"/>
              </a:defRPr>
            </a:lvl2pPr>
            <a:lvl3pPr lvl="2" rtl="0" algn="ctr">
              <a:spcBef>
                <a:spcPts val="0"/>
              </a:spcBef>
              <a:spcAft>
                <a:spcPts val="0"/>
              </a:spcAft>
              <a:buSzPts val="2800"/>
              <a:buFont typeface="Quicksand Medium"/>
              <a:buNone/>
              <a:defRPr>
                <a:latin typeface="Quicksand Medium"/>
                <a:ea typeface="Quicksand Medium"/>
                <a:cs typeface="Quicksand Medium"/>
                <a:sym typeface="Quicksand Medium"/>
              </a:defRPr>
            </a:lvl3pPr>
            <a:lvl4pPr lvl="3" rtl="0" algn="ctr">
              <a:spcBef>
                <a:spcPts val="0"/>
              </a:spcBef>
              <a:spcAft>
                <a:spcPts val="0"/>
              </a:spcAft>
              <a:buSzPts val="2800"/>
              <a:buFont typeface="Quicksand Medium"/>
              <a:buNone/>
              <a:defRPr>
                <a:latin typeface="Quicksand Medium"/>
                <a:ea typeface="Quicksand Medium"/>
                <a:cs typeface="Quicksand Medium"/>
                <a:sym typeface="Quicksand Medium"/>
              </a:defRPr>
            </a:lvl4pPr>
            <a:lvl5pPr lvl="4" rtl="0" algn="ctr">
              <a:spcBef>
                <a:spcPts val="0"/>
              </a:spcBef>
              <a:spcAft>
                <a:spcPts val="0"/>
              </a:spcAft>
              <a:buSzPts val="2800"/>
              <a:buFont typeface="Quicksand Medium"/>
              <a:buNone/>
              <a:defRPr>
                <a:latin typeface="Quicksand Medium"/>
                <a:ea typeface="Quicksand Medium"/>
                <a:cs typeface="Quicksand Medium"/>
                <a:sym typeface="Quicksand Medium"/>
              </a:defRPr>
            </a:lvl5pPr>
            <a:lvl6pPr lvl="5" rtl="0" algn="ctr">
              <a:spcBef>
                <a:spcPts val="0"/>
              </a:spcBef>
              <a:spcAft>
                <a:spcPts val="0"/>
              </a:spcAft>
              <a:buSzPts val="2800"/>
              <a:buFont typeface="Quicksand Medium"/>
              <a:buNone/>
              <a:defRPr>
                <a:latin typeface="Quicksand Medium"/>
                <a:ea typeface="Quicksand Medium"/>
                <a:cs typeface="Quicksand Medium"/>
                <a:sym typeface="Quicksand Medium"/>
              </a:defRPr>
            </a:lvl6pPr>
            <a:lvl7pPr lvl="6" rtl="0" algn="ctr">
              <a:spcBef>
                <a:spcPts val="0"/>
              </a:spcBef>
              <a:spcAft>
                <a:spcPts val="0"/>
              </a:spcAft>
              <a:buSzPts val="2800"/>
              <a:buFont typeface="Quicksand Medium"/>
              <a:buNone/>
              <a:defRPr>
                <a:latin typeface="Quicksand Medium"/>
                <a:ea typeface="Quicksand Medium"/>
                <a:cs typeface="Quicksand Medium"/>
                <a:sym typeface="Quicksand Medium"/>
              </a:defRPr>
            </a:lvl7pPr>
            <a:lvl8pPr lvl="7" rtl="0" algn="ctr">
              <a:spcBef>
                <a:spcPts val="0"/>
              </a:spcBef>
              <a:spcAft>
                <a:spcPts val="0"/>
              </a:spcAft>
              <a:buSzPts val="2800"/>
              <a:buFont typeface="Quicksand Medium"/>
              <a:buNone/>
              <a:defRPr>
                <a:latin typeface="Quicksand Medium"/>
                <a:ea typeface="Quicksand Medium"/>
                <a:cs typeface="Quicksand Medium"/>
                <a:sym typeface="Quicksand Medium"/>
              </a:defRPr>
            </a:lvl8pPr>
            <a:lvl9pPr lvl="8" rtl="0" algn="ctr">
              <a:spcBef>
                <a:spcPts val="0"/>
              </a:spcBef>
              <a:spcAft>
                <a:spcPts val="0"/>
              </a:spcAft>
              <a:buSzPts val="2800"/>
              <a:buFont typeface="Quicksand Medium"/>
              <a:buNone/>
              <a:defRPr>
                <a:latin typeface="Quicksand Medium"/>
                <a:ea typeface="Quicksand Medium"/>
                <a:cs typeface="Quicksand Medium"/>
                <a:sym typeface="Quicksand Medium"/>
              </a:defRPr>
            </a:lvl9pPr>
          </a:lstStyle>
          <a:p/>
        </p:txBody>
      </p:sp>
      <p:sp>
        <p:nvSpPr>
          <p:cNvPr id="601" name="Google Shape;601;p16"/>
          <p:cNvSpPr txBox="1"/>
          <p:nvPr>
            <p:ph idx="1" type="subTitle"/>
          </p:nvPr>
        </p:nvSpPr>
        <p:spPr>
          <a:xfrm>
            <a:off x="837600" y="3172968"/>
            <a:ext cx="2266500" cy="777300"/>
          </a:xfrm>
          <a:prstGeom prst="rect">
            <a:avLst/>
          </a:prstGeom>
        </p:spPr>
        <p:txBody>
          <a:bodyPr anchorCtr="0" anchor="t" bIns="91425" lIns="91425" spcFirstLastPara="1" rIns="91425" wrap="square" tIns="91425">
            <a:noAutofit/>
          </a:bodyPr>
          <a:lstStyle>
            <a:lvl1pPr lvl="0" marR="91440" rtl="0" algn="ctr">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602" name="Google Shape;602;p16"/>
          <p:cNvSpPr txBox="1"/>
          <p:nvPr>
            <p:ph idx="2"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603" name="Google Shape;603;p16"/>
          <p:cNvSpPr txBox="1"/>
          <p:nvPr>
            <p:ph idx="3" type="title"/>
          </p:nvPr>
        </p:nvSpPr>
        <p:spPr>
          <a:xfrm>
            <a:off x="3438113" y="2808575"/>
            <a:ext cx="2267700" cy="276300"/>
          </a:xfrm>
          <a:prstGeom prst="rect">
            <a:avLst/>
          </a:prstGeom>
        </p:spPr>
        <p:txBody>
          <a:bodyPr anchorCtr="0" anchor="t" bIns="0" lIns="0" spcFirstLastPara="1" rIns="0" wrap="square" tIns="0">
            <a:noAutofit/>
          </a:bodyPr>
          <a:lstStyle>
            <a:lvl1pPr lvl="0" rtl="0" algn="ctr">
              <a:lnSpc>
                <a:spcPct val="80000"/>
              </a:lnSpc>
              <a:spcBef>
                <a:spcPts val="0"/>
              </a:spcBef>
              <a:spcAft>
                <a:spcPts val="0"/>
              </a:spcAft>
              <a:buSzPts val="2800"/>
              <a:buFont typeface="Quicksand Medium"/>
              <a:buNone/>
              <a:defRPr b="0" sz="2000">
                <a:latin typeface="Quicksand SemiBold"/>
                <a:ea typeface="Quicksand SemiBold"/>
                <a:cs typeface="Quicksand SemiBold"/>
                <a:sym typeface="Quicksand SemiBold"/>
              </a:defRPr>
            </a:lvl1pPr>
            <a:lvl2pPr lvl="1" rtl="0" algn="ctr">
              <a:spcBef>
                <a:spcPts val="0"/>
              </a:spcBef>
              <a:spcAft>
                <a:spcPts val="0"/>
              </a:spcAft>
              <a:buSzPts val="2800"/>
              <a:buFont typeface="Quicksand Medium"/>
              <a:buNone/>
              <a:defRPr>
                <a:latin typeface="Quicksand Medium"/>
                <a:ea typeface="Quicksand Medium"/>
                <a:cs typeface="Quicksand Medium"/>
                <a:sym typeface="Quicksand Medium"/>
              </a:defRPr>
            </a:lvl2pPr>
            <a:lvl3pPr lvl="2" rtl="0" algn="ctr">
              <a:spcBef>
                <a:spcPts val="0"/>
              </a:spcBef>
              <a:spcAft>
                <a:spcPts val="0"/>
              </a:spcAft>
              <a:buSzPts val="2800"/>
              <a:buFont typeface="Quicksand Medium"/>
              <a:buNone/>
              <a:defRPr>
                <a:latin typeface="Quicksand Medium"/>
                <a:ea typeface="Quicksand Medium"/>
                <a:cs typeface="Quicksand Medium"/>
                <a:sym typeface="Quicksand Medium"/>
              </a:defRPr>
            </a:lvl3pPr>
            <a:lvl4pPr lvl="3" rtl="0" algn="ctr">
              <a:spcBef>
                <a:spcPts val="0"/>
              </a:spcBef>
              <a:spcAft>
                <a:spcPts val="0"/>
              </a:spcAft>
              <a:buSzPts val="2800"/>
              <a:buFont typeface="Quicksand Medium"/>
              <a:buNone/>
              <a:defRPr>
                <a:latin typeface="Quicksand Medium"/>
                <a:ea typeface="Quicksand Medium"/>
                <a:cs typeface="Quicksand Medium"/>
                <a:sym typeface="Quicksand Medium"/>
              </a:defRPr>
            </a:lvl4pPr>
            <a:lvl5pPr lvl="4" rtl="0" algn="ctr">
              <a:spcBef>
                <a:spcPts val="0"/>
              </a:spcBef>
              <a:spcAft>
                <a:spcPts val="0"/>
              </a:spcAft>
              <a:buSzPts val="2800"/>
              <a:buFont typeface="Quicksand Medium"/>
              <a:buNone/>
              <a:defRPr>
                <a:latin typeface="Quicksand Medium"/>
                <a:ea typeface="Quicksand Medium"/>
                <a:cs typeface="Quicksand Medium"/>
                <a:sym typeface="Quicksand Medium"/>
              </a:defRPr>
            </a:lvl5pPr>
            <a:lvl6pPr lvl="5" rtl="0" algn="ctr">
              <a:spcBef>
                <a:spcPts val="0"/>
              </a:spcBef>
              <a:spcAft>
                <a:spcPts val="0"/>
              </a:spcAft>
              <a:buSzPts val="2800"/>
              <a:buFont typeface="Quicksand Medium"/>
              <a:buNone/>
              <a:defRPr>
                <a:latin typeface="Quicksand Medium"/>
                <a:ea typeface="Quicksand Medium"/>
                <a:cs typeface="Quicksand Medium"/>
                <a:sym typeface="Quicksand Medium"/>
              </a:defRPr>
            </a:lvl6pPr>
            <a:lvl7pPr lvl="6" rtl="0" algn="ctr">
              <a:spcBef>
                <a:spcPts val="0"/>
              </a:spcBef>
              <a:spcAft>
                <a:spcPts val="0"/>
              </a:spcAft>
              <a:buSzPts val="2800"/>
              <a:buFont typeface="Quicksand Medium"/>
              <a:buNone/>
              <a:defRPr>
                <a:latin typeface="Quicksand Medium"/>
                <a:ea typeface="Quicksand Medium"/>
                <a:cs typeface="Quicksand Medium"/>
                <a:sym typeface="Quicksand Medium"/>
              </a:defRPr>
            </a:lvl7pPr>
            <a:lvl8pPr lvl="7" rtl="0" algn="ctr">
              <a:spcBef>
                <a:spcPts val="0"/>
              </a:spcBef>
              <a:spcAft>
                <a:spcPts val="0"/>
              </a:spcAft>
              <a:buSzPts val="2800"/>
              <a:buFont typeface="Quicksand Medium"/>
              <a:buNone/>
              <a:defRPr>
                <a:latin typeface="Quicksand Medium"/>
                <a:ea typeface="Quicksand Medium"/>
                <a:cs typeface="Quicksand Medium"/>
                <a:sym typeface="Quicksand Medium"/>
              </a:defRPr>
            </a:lvl8pPr>
            <a:lvl9pPr lvl="8" rtl="0" algn="ctr">
              <a:spcBef>
                <a:spcPts val="0"/>
              </a:spcBef>
              <a:spcAft>
                <a:spcPts val="0"/>
              </a:spcAft>
              <a:buSzPts val="2800"/>
              <a:buFont typeface="Quicksand Medium"/>
              <a:buNone/>
              <a:defRPr>
                <a:latin typeface="Quicksand Medium"/>
                <a:ea typeface="Quicksand Medium"/>
                <a:cs typeface="Quicksand Medium"/>
                <a:sym typeface="Quicksand Medium"/>
              </a:defRPr>
            </a:lvl9pPr>
          </a:lstStyle>
          <a:p/>
        </p:txBody>
      </p:sp>
      <p:sp>
        <p:nvSpPr>
          <p:cNvPr id="604" name="Google Shape;604;p16"/>
          <p:cNvSpPr txBox="1"/>
          <p:nvPr>
            <p:ph idx="4" type="subTitle"/>
          </p:nvPr>
        </p:nvSpPr>
        <p:spPr>
          <a:xfrm>
            <a:off x="3438713" y="3172968"/>
            <a:ext cx="22665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605" name="Google Shape;605;p16"/>
          <p:cNvSpPr txBox="1"/>
          <p:nvPr>
            <p:ph idx="5" type="title"/>
          </p:nvPr>
        </p:nvSpPr>
        <p:spPr>
          <a:xfrm>
            <a:off x="6039225" y="2808575"/>
            <a:ext cx="2267700" cy="276300"/>
          </a:xfrm>
          <a:prstGeom prst="rect">
            <a:avLst/>
          </a:prstGeom>
        </p:spPr>
        <p:txBody>
          <a:bodyPr anchorCtr="0" anchor="t" bIns="0" lIns="0" spcFirstLastPara="1" rIns="0" wrap="square" tIns="0">
            <a:noAutofit/>
          </a:bodyPr>
          <a:lstStyle>
            <a:lvl1pPr lvl="0" rtl="0" algn="ctr">
              <a:lnSpc>
                <a:spcPct val="80000"/>
              </a:lnSpc>
              <a:spcBef>
                <a:spcPts val="0"/>
              </a:spcBef>
              <a:spcAft>
                <a:spcPts val="0"/>
              </a:spcAft>
              <a:buSzPts val="2800"/>
              <a:buFont typeface="Quicksand Medium"/>
              <a:buNone/>
              <a:defRPr b="0" sz="2000">
                <a:latin typeface="Quicksand SemiBold"/>
                <a:ea typeface="Quicksand SemiBold"/>
                <a:cs typeface="Quicksand SemiBold"/>
                <a:sym typeface="Quicksand SemiBold"/>
              </a:defRPr>
            </a:lvl1pPr>
            <a:lvl2pPr lvl="1" rtl="0" algn="ctr">
              <a:spcBef>
                <a:spcPts val="0"/>
              </a:spcBef>
              <a:spcAft>
                <a:spcPts val="0"/>
              </a:spcAft>
              <a:buSzPts val="2800"/>
              <a:buFont typeface="Quicksand Medium"/>
              <a:buNone/>
              <a:defRPr>
                <a:latin typeface="Quicksand Medium"/>
                <a:ea typeface="Quicksand Medium"/>
                <a:cs typeface="Quicksand Medium"/>
                <a:sym typeface="Quicksand Medium"/>
              </a:defRPr>
            </a:lvl2pPr>
            <a:lvl3pPr lvl="2" rtl="0" algn="ctr">
              <a:spcBef>
                <a:spcPts val="0"/>
              </a:spcBef>
              <a:spcAft>
                <a:spcPts val="0"/>
              </a:spcAft>
              <a:buSzPts val="2800"/>
              <a:buFont typeface="Quicksand Medium"/>
              <a:buNone/>
              <a:defRPr>
                <a:latin typeface="Quicksand Medium"/>
                <a:ea typeface="Quicksand Medium"/>
                <a:cs typeface="Quicksand Medium"/>
                <a:sym typeface="Quicksand Medium"/>
              </a:defRPr>
            </a:lvl3pPr>
            <a:lvl4pPr lvl="3" rtl="0" algn="ctr">
              <a:spcBef>
                <a:spcPts val="0"/>
              </a:spcBef>
              <a:spcAft>
                <a:spcPts val="0"/>
              </a:spcAft>
              <a:buSzPts val="2800"/>
              <a:buFont typeface="Quicksand Medium"/>
              <a:buNone/>
              <a:defRPr>
                <a:latin typeface="Quicksand Medium"/>
                <a:ea typeface="Quicksand Medium"/>
                <a:cs typeface="Quicksand Medium"/>
                <a:sym typeface="Quicksand Medium"/>
              </a:defRPr>
            </a:lvl4pPr>
            <a:lvl5pPr lvl="4" rtl="0" algn="ctr">
              <a:spcBef>
                <a:spcPts val="0"/>
              </a:spcBef>
              <a:spcAft>
                <a:spcPts val="0"/>
              </a:spcAft>
              <a:buSzPts val="2800"/>
              <a:buFont typeface="Quicksand Medium"/>
              <a:buNone/>
              <a:defRPr>
                <a:latin typeface="Quicksand Medium"/>
                <a:ea typeface="Quicksand Medium"/>
                <a:cs typeface="Quicksand Medium"/>
                <a:sym typeface="Quicksand Medium"/>
              </a:defRPr>
            </a:lvl5pPr>
            <a:lvl6pPr lvl="5" rtl="0" algn="ctr">
              <a:spcBef>
                <a:spcPts val="0"/>
              </a:spcBef>
              <a:spcAft>
                <a:spcPts val="0"/>
              </a:spcAft>
              <a:buSzPts val="2800"/>
              <a:buFont typeface="Quicksand Medium"/>
              <a:buNone/>
              <a:defRPr>
                <a:latin typeface="Quicksand Medium"/>
                <a:ea typeface="Quicksand Medium"/>
                <a:cs typeface="Quicksand Medium"/>
                <a:sym typeface="Quicksand Medium"/>
              </a:defRPr>
            </a:lvl6pPr>
            <a:lvl7pPr lvl="6" rtl="0" algn="ctr">
              <a:spcBef>
                <a:spcPts val="0"/>
              </a:spcBef>
              <a:spcAft>
                <a:spcPts val="0"/>
              </a:spcAft>
              <a:buSzPts val="2800"/>
              <a:buFont typeface="Quicksand Medium"/>
              <a:buNone/>
              <a:defRPr>
                <a:latin typeface="Quicksand Medium"/>
                <a:ea typeface="Quicksand Medium"/>
                <a:cs typeface="Quicksand Medium"/>
                <a:sym typeface="Quicksand Medium"/>
              </a:defRPr>
            </a:lvl7pPr>
            <a:lvl8pPr lvl="7" rtl="0" algn="ctr">
              <a:spcBef>
                <a:spcPts val="0"/>
              </a:spcBef>
              <a:spcAft>
                <a:spcPts val="0"/>
              </a:spcAft>
              <a:buSzPts val="2800"/>
              <a:buFont typeface="Quicksand Medium"/>
              <a:buNone/>
              <a:defRPr>
                <a:latin typeface="Quicksand Medium"/>
                <a:ea typeface="Quicksand Medium"/>
                <a:cs typeface="Quicksand Medium"/>
                <a:sym typeface="Quicksand Medium"/>
              </a:defRPr>
            </a:lvl8pPr>
            <a:lvl9pPr lvl="8" rtl="0" algn="ctr">
              <a:spcBef>
                <a:spcPts val="0"/>
              </a:spcBef>
              <a:spcAft>
                <a:spcPts val="0"/>
              </a:spcAft>
              <a:buSzPts val="2800"/>
              <a:buFont typeface="Quicksand Medium"/>
              <a:buNone/>
              <a:defRPr>
                <a:latin typeface="Quicksand Medium"/>
                <a:ea typeface="Quicksand Medium"/>
                <a:cs typeface="Quicksand Medium"/>
                <a:sym typeface="Quicksand Medium"/>
              </a:defRPr>
            </a:lvl9pPr>
          </a:lstStyle>
          <a:p/>
        </p:txBody>
      </p:sp>
      <p:sp>
        <p:nvSpPr>
          <p:cNvPr id="606" name="Google Shape;606;p16"/>
          <p:cNvSpPr txBox="1"/>
          <p:nvPr>
            <p:ph idx="6" type="subTitle"/>
          </p:nvPr>
        </p:nvSpPr>
        <p:spPr>
          <a:xfrm>
            <a:off x="6039825" y="3172968"/>
            <a:ext cx="22665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07" name="Shape 607"/>
        <p:cNvGrpSpPr/>
        <p:nvPr/>
      </p:nvGrpSpPr>
      <p:grpSpPr>
        <a:xfrm>
          <a:off x="0" y="0"/>
          <a:ext cx="0" cy="0"/>
          <a:chOff x="0" y="0"/>
          <a:chExt cx="0" cy="0"/>
        </a:xfrm>
      </p:grpSpPr>
      <p:sp>
        <p:nvSpPr>
          <p:cNvPr id="608" name="Google Shape;608;p17"/>
          <p:cNvSpPr/>
          <p:nvPr/>
        </p:nvSpPr>
        <p:spPr>
          <a:xfrm>
            <a:off x="-6999023" y="-5632749"/>
            <a:ext cx="12667136" cy="8393600"/>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4332993" y="-484802"/>
            <a:ext cx="5233518" cy="3293381"/>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17"/>
          <p:cNvGrpSpPr/>
          <p:nvPr/>
        </p:nvGrpSpPr>
        <p:grpSpPr>
          <a:xfrm flipH="1">
            <a:off x="-238273" y="-247156"/>
            <a:ext cx="10235295" cy="5807657"/>
            <a:chOff x="-789298" y="-168156"/>
            <a:chExt cx="10235295" cy="5807657"/>
          </a:xfrm>
        </p:grpSpPr>
        <p:grpSp>
          <p:nvGrpSpPr>
            <p:cNvPr id="611" name="Google Shape;611;p17"/>
            <p:cNvGrpSpPr/>
            <p:nvPr/>
          </p:nvGrpSpPr>
          <p:grpSpPr>
            <a:xfrm>
              <a:off x="-789298" y="-168156"/>
              <a:ext cx="10235295" cy="5807657"/>
              <a:chOff x="-789298" y="-168156"/>
              <a:chExt cx="10235295" cy="5807657"/>
            </a:xfrm>
          </p:grpSpPr>
          <p:sp>
            <p:nvSpPr>
              <p:cNvPr id="612" name="Google Shape;612;p17"/>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17"/>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17"/>
          <p:cNvSpPr/>
          <p:nvPr/>
        </p:nvSpPr>
        <p:spPr>
          <a:xfrm>
            <a:off x="-1135777" y="280856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txBox="1"/>
          <p:nvPr>
            <p:ph idx="1" type="subTitle"/>
          </p:nvPr>
        </p:nvSpPr>
        <p:spPr>
          <a:xfrm>
            <a:off x="2167500" y="2093599"/>
            <a:ext cx="2265900" cy="525900"/>
          </a:xfrm>
          <a:prstGeom prst="rect">
            <a:avLst/>
          </a:prstGeom>
        </p:spPr>
        <p:txBody>
          <a:bodyPr anchorCtr="0" anchor="t" bIns="0" lIns="0" spcFirstLastPara="1" rIns="0" wrap="square" tIns="0">
            <a:noAutofit/>
          </a:bodyPr>
          <a:lstStyle>
            <a:lvl1pPr indent="0" lvl="0" marL="0" marR="91440" rtl="0">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1" name="Google Shape;631;p17"/>
          <p:cNvSpPr txBox="1"/>
          <p:nvPr>
            <p:ph idx="2" type="subTitle"/>
          </p:nvPr>
        </p:nvSpPr>
        <p:spPr>
          <a:xfrm>
            <a:off x="2167500" y="1777588"/>
            <a:ext cx="2269800" cy="302100"/>
          </a:xfrm>
          <a:prstGeom prst="rect">
            <a:avLst/>
          </a:prstGeom>
        </p:spPr>
        <p:txBody>
          <a:bodyPr anchorCtr="0" anchor="t" bIns="0" lIns="0" spcFirstLastPara="1" rIns="0" wrap="square" tIns="0">
            <a:noAutofit/>
          </a:bodyPr>
          <a:lstStyle>
            <a:lvl1pPr indent="0" lvl="0" marL="0" marR="0" rtl="0">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2" name="Google Shape;632;p17"/>
          <p:cNvSpPr txBox="1"/>
          <p:nvPr>
            <p:ph idx="3" type="subTitle"/>
          </p:nvPr>
        </p:nvSpPr>
        <p:spPr>
          <a:xfrm>
            <a:off x="2167500" y="3297932"/>
            <a:ext cx="2265900" cy="525900"/>
          </a:xfrm>
          <a:prstGeom prst="rect">
            <a:avLst/>
          </a:prstGeom>
        </p:spPr>
        <p:txBody>
          <a:bodyPr anchorCtr="0" anchor="t" bIns="0" lIns="0" spcFirstLastPara="1" rIns="0" wrap="square" tIns="0">
            <a:noAutofit/>
          </a:bodyPr>
          <a:lstStyle>
            <a:lvl1pPr indent="0" lvl="0" marL="0" marR="91440" rtl="0">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3" name="Google Shape;633;p17"/>
          <p:cNvSpPr txBox="1"/>
          <p:nvPr>
            <p:ph idx="4" type="subTitle"/>
          </p:nvPr>
        </p:nvSpPr>
        <p:spPr>
          <a:xfrm>
            <a:off x="2167500" y="2994272"/>
            <a:ext cx="2265900" cy="302100"/>
          </a:xfrm>
          <a:prstGeom prst="rect">
            <a:avLst/>
          </a:prstGeom>
        </p:spPr>
        <p:txBody>
          <a:bodyPr anchorCtr="0" anchor="t" bIns="0" lIns="0" spcFirstLastPara="1" rIns="0" wrap="square" tIns="0">
            <a:noAutofit/>
          </a:bodyPr>
          <a:lstStyle>
            <a:lvl1pPr indent="0" lvl="0" marL="0" marR="0" rtl="0">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4" name="Google Shape;634;p17"/>
          <p:cNvSpPr txBox="1"/>
          <p:nvPr>
            <p:ph idx="5" type="subTitle"/>
          </p:nvPr>
        </p:nvSpPr>
        <p:spPr>
          <a:xfrm>
            <a:off x="4716087" y="2093599"/>
            <a:ext cx="2267700" cy="525900"/>
          </a:xfrm>
          <a:prstGeom prst="rect">
            <a:avLst/>
          </a:prstGeom>
        </p:spPr>
        <p:txBody>
          <a:bodyPr anchorCtr="0" anchor="t" bIns="0" lIns="0" spcFirstLastPara="1" rIns="0" wrap="square" tIns="0">
            <a:noAutofit/>
          </a:bodyPr>
          <a:lstStyle>
            <a:lvl1pPr indent="0" lvl="0" marL="0" rtl="0" algn="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5" name="Google Shape;635;p17"/>
          <p:cNvSpPr txBox="1"/>
          <p:nvPr>
            <p:ph idx="6" type="subTitle"/>
          </p:nvPr>
        </p:nvSpPr>
        <p:spPr>
          <a:xfrm>
            <a:off x="4717699" y="1777588"/>
            <a:ext cx="2266200" cy="302100"/>
          </a:xfrm>
          <a:prstGeom prst="rect">
            <a:avLst/>
          </a:prstGeom>
        </p:spPr>
        <p:txBody>
          <a:bodyPr anchorCtr="0" anchor="t" bIns="0" lIns="0" spcFirstLastPara="1" rIns="0" wrap="square" tIns="0">
            <a:noAutofit/>
          </a:bodyPr>
          <a:lstStyle>
            <a:lvl1pPr indent="0" lvl="0" marL="0" marR="0" rtl="0" algn="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6" name="Google Shape;636;p17"/>
          <p:cNvSpPr txBox="1"/>
          <p:nvPr>
            <p:ph idx="7" type="subTitle"/>
          </p:nvPr>
        </p:nvSpPr>
        <p:spPr>
          <a:xfrm>
            <a:off x="4716087" y="3297932"/>
            <a:ext cx="2267700" cy="525900"/>
          </a:xfrm>
          <a:prstGeom prst="rect">
            <a:avLst/>
          </a:prstGeom>
        </p:spPr>
        <p:txBody>
          <a:bodyPr anchorCtr="0" anchor="t" bIns="0" lIns="0" spcFirstLastPara="1" rIns="0" wrap="square" tIns="0">
            <a:noAutofit/>
          </a:bodyPr>
          <a:lstStyle>
            <a:lvl1pPr indent="0" lvl="0" marL="0" rtl="0" algn="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7" name="Google Shape;637;p17"/>
          <p:cNvSpPr txBox="1"/>
          <p:nvPr>
            <p:ph idx="8" type="subTitle"/>
          </p:nvPr>
        </p:nvSpPr>
        <p:spPr>
          <a:xfrm>
            <a:off x="4717699" y="2994272"/>
            <a:ext cx="2266200" cy="302100"/>
          </a:xfrm>
          <a:prstGeom prst="rect">
            <a:avLst/>
          </a:prstGeom>
        </p:spPr>
        <p:txBody>
          <a:bodyPr anchorCtr="0" anchor="t" bIns="0" lIns="0" spcFirstLastPara="1" rIns="0" wrap="square" tIns="0">
            <a:noAutofit/>
          </a:bodyPr>
          <a:lstStyle>
            <a:lvl1pPr indent="0" lvl="0" marL="0" marR="0" rtl="0" algn="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8" name="Google Shape;638;p17"/>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lnSpc>
                <a:spcPct val="120000"/>
              </a:lnSpc>
              <a:spcBef>
                <a:spcPts val="300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639" name="Shape 639"/>
        <p:cNvGrpSpPr/>
        <p:nvPr/>
      </p:nvGrpSpPr>
      <p:grpSpPr>
        <a:xfrm>
          <a:off x="0" y="0"/>
          <a:ext cx="0" cy="0"/>
          <a:chOff x="0" y="0"/>
          <a:chExt cx="0" cy="0"/>
        </a:xfrm>
      </p:grpSpPr>
      <p:grpSp>
        <p:nvGrpSpPr>
          <p:cNvPr id="640" name="Google Shape;640;p18"/>
          <p:cNvGrpSpPr/>
          <p:nvPr/>
        </p:nvGrpSpPr>
        <p:grpSpPr>
          <a:xfrm>
            <a:off x="-1237897" y="-2645044"/>
            <a:ext cx="18029371" cy="8234232"/>
            <a:chOff x="-1237897" y="-2645044"/>
            <a:chExt cx="18029371" cy="8234232"/>
          </a:xfrm>
        </p:grpSpPr>
        <p:sp>
          <p:nvSpPr>
            <p:cNvPr id="641" name="Google Shape;641;p18"/>
            <p:cNvSpPr/>
            <p:nvPr/>
          </p:nvSpPr>
          <p:spPr>
            <a:xfrm rot="10800000">
              <a:off x="6047874" y="-2645044"/>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8"/>
            <p:cNvGrpSpPr/>
            <p:nvPr/>
          </p:nvGrpSpPr>
          <p:grpSpPr>
            <a:xfrm flipH="1">
              <a:off x="1582902" y="-949106"/>
              <a:ext cx="10235295" cy="5807657"/>
              <a:chOff x="-789298" y="-168156"/>
              <a:chExt cx="10235295" cy="5807657"/>
            </a:xfrm>
          </p:grpSpPr>
          <p:grpSp>
            <p:nvGrpSpPr>
              <p:cNvPr id="643" name="Google Shape;643;p18"/>
              <p:cNvGrpSpPr/>
              <p:nvPr/>
            </p:nvGrpSpPr>
            <p:grpSpPr>
              <a:xfrm>
                <a:off x="-789298" y="-168156"/>
                <a:ext cx="10235295" cy="5807657"/>
                <a:chOff x="-789298" y="-168156"/>
                <a:chExt cx="10235295" cy="5807657"/>
              </a:xfrm>
            </p:grpSpPr>
            <p:sp>
              <p:nvSpPr>
                <p:cNvPr id="644" name="Google Shape;644;p18"/>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18"/>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18"/>
            <p:cNvSpPr/>
            <p:nvPr/>
          </p:nvSpPr>
          <p:spPr>
            <a:xfrm flipH="1">
              <a:off x="-97443" y="-30406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flipH="1">
              <a:off x="-1237897" y="312321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18"/>
            <p:cNvGrpSpPr/>
            <p:nvPr/>
          </p:nvGrpSpPr>
          <p:grpSpPr>
            <a:xfrm>
              <a:off x="-210050" y="-294861"/>
              <a:ext cx="1567687" cy="1223774"/>
              <a:chOff x="1861775" y="81376"/>
              <a:chExt cx="1567687" cy="1223774"/>
            </a:xfrm>
          </p:grpSpPr>
          <p:sp>
            <p:nvSpPr>
              <p:cNvPr id="663" name="Google Shape;663;p18"/>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8"/>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8"/>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8"/>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8"/>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8"/>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18"/>
            <p:cNvGrpSpPr/>
            <p:nvPr/>
          </p:nvGrpSpPr>
          <p:grpSpPr>
            <a:xfrm rot="-6119995">
              <a:off x="-858424" y="2796628"/>
              <a:ext cx="2035098" cy="1426392"/>
              <a:chOff x="4811162" y="3036466"/>
              <a:chExt cx="2035197" cy="1426462"/>
            </a:xfrm>
          </p:grpSpPr>
          <p:sp>
            <p:nvSpPr>
              <p:cNvPr id="681" name="Google Shape;681;p18"/>
              <p:cNvSpPr/>
              <p:nvPr/>
            </p:nvSpPr>
            <p:spPr>
              <a:xfrm>
                <a:off x="4811162" y="3036466"/>
                <a:ext cx="2035197" cy="1426462"/>
              </a:xfrm>
              <a:custGeom>
                <a:rect b="b" l="l" r="r" t="t"/>
                <a:pathLst>
                  <a:path extrusionOk="0" h="14388" w="20528">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flipH="1">
                <a:off x="5737439" y="3686650"/>
                <a:ext cx="15232" cy="52047"/>
              </a:xfrm>
              <a:custGeom>
                <a:rect b="b" l="l" r="r" t="t"/>
                <a:pathLst>
                  <a:path extrusionOk="0" h="525" w="394">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a:off x="5336791" y="4275941"/>
                <a:ext cx="52050" cy="40252"/>
              </a:xfrm>
              <a:custGeom>
                <a:rect b="b" l="l" r="r" t="t"/>
                <a:pathLst>
                  <a:path extrusionOk="0" h="406" w="525">
                    <a:moveTo>
                      <a:pt x="241" y="1"/>
                    </a:moveTo>
                    <a:cubicBezTo>
                      <a:pt x="1" y="1"/>
                      <a:pt x="4" y="406"/>
                      <a:pt x="251" y="406"/>
                    </a:cubicBezTo>
                    <a:cubicBezTo>
                      <a:pt x="513" y="406"/>
                      <a:pt x="525" y="1"/>
                      <a:pt x="251" y="1"/>
                    </a:cubicBezTo>
                    <a:cubicBezTo>
                      <a:pt x="247" y="1"/>
                      <a:pt x="244" y="1"/>
                      <a:pt x="241"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flipH="1">
                <a:off x="5615471" y="3726800"/>
                <a:ext cx="19833" cy="40250"/>
              </a:xfrm>
              <a:custGeom>
                <a:rect b="b" l="l" r="r" t="t"/>
                <a:pathLst>
                  <a:path extrusionOk="0" h="406" w="513">
                    <a:moveTo>
                      <a:pt x="240" y="0"/>
                    </a:moveTo>
                    <a:cubicBezTo>
                      <a:pt x="1" y="0"/>
                      <a:pt x="4" y="406"/>
                      <a:pt x="251" y="406"/>
                    </a:cubicBezTo>
                    <a:cubicBezTo>
                      <a:pt x="501" y="406"/>
                      <a:pt x="513" y="1"/>
                      <a:pt x="251" y="1"/>
                    </a:cubicBezTo>
                    <a:cubicBezTo>
                      <a:pt x="247" y="1"/>
                      <a:pt x="244" y="0"/>
                      <a:pt x="24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18"/>
              <p:cNvGrpSpPr/>
              <p:nvPr/>
            </p:nvGrpSpPr>
            <p:grpSpPr>
              <a:xfrm>
                <a:off x="4880857" y="3750563"/>
                <a:ext cx="1234777" cy="562020"/>
                <a:chOff x="4373657" y="4274751"/>
                <a:chExt cx="1234777" cy="562020"/>
              </a:xfrm>
            </p:grpSpPr>
            <p:sp>
              <p:nvSpPr>
                <p:cNvPr id="686" name="Google Shape;686;p18"/>
                <p:cNvSpPr/>
                <p:nvPr/>
              </p:nvSpPr>
              <p:spPr>
                <a:xfrm>
                  <a:off x="4481024" y="4676065"/>
                  <a:ext cx="52050" cy="40252"/>
                </a:xfrm>
                <a:custGeom>
                  <a:rect b="b" l="l" r="r" t="t"/>
                  <a:pathLst>
                    <a:path extrusionOk="0" h="406" w="525">
                      <a:moveTo>
                        <a:pt x="251" y="1"/>
                      </a:moveTo>
                      <a:cubicBezTo>
                        <a:pt x="1" y="1"/>
                        <a:pt x="1" y="406"/>
                        <a:pt x="251" y="406"/>
                      </a:cubicBezTo>
                      <a:cubicBezTo>
                        <a:pt x="513" y="406"/>
                        <a:pt x="525"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4581353" y="4488395"/>
                  <a:ext cx="52050" cy="40252"/>
                </a:xfrm>
                <a:custGeom>
                  <a:rect b="b" l="l" r="r" t="t"/>
                  <a:pathLst>
                    <a:path extrusionOk="0" h="406" w="525">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4721833" y="4730393"/>
                  <a:ext cx="53240" cy="40252"/>
                </a:xfrm>
                <a:custGeom>
                  <a:rect b="b" l="l" r="r" t="t"/>
                  <a:pathLst>
                    <a:path extrusionOk="0" h="406" w="537">
                      <a:moveTo>
                        <a:pt x="263" y="1"/>
                      </a:moveTo>
                      <a:cubicBezTo>
                        <a:pt x="1" y="1"/>
                        <a:pt x="1" y="405"/>
                        <a:pt x="263" y="405"/>
                      </a:cubicBezTo>
                      <a:cubicBezTo>
                        <a:pt x="525" y="405"/>
                        <a:pt x="53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4848136" y="4516749"/>
                  <a:ext cx="52050" cy="40252"/>
                </a:xfrm>
                <a:custGeom>
                  <a:rect b="b" l="l" r="r" t="t"/>
                  <a:pathLst>
                    <a:path extrusionOk="0" h="406" w="525">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4615655" y="4623026"/>
                  <a:ext cx="52050" cy="40252"/>
                </a:xfrm>
                <a:custGeom>
                  <a:rect b="b" l="l" r="r" t="t"/>
                  <a:pathLst>
                    <a:path extrusionOk="0" h="406" w="525">
                      <a:moveTo>
                        <a:pt x="250" y="0"/>
                      </a:moveTo>
                      <a:cubicBezTo>
                        <a:pt x="0" y="0"/>
                        <a:pt x="0" y="405"/>
                        <a:pt x="250" y="405"/>
                      </a:cubicBezTo>
                      <a:cubicBezTo>
                        <a:pt x="500" y="405"/>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4948464" y="4303105"/>
                  <a:ext cx="53240" cy="40252"/>
                </a:xfrm>
                <a:custGeom>
                  <a:rect b="b" l="l" r="r" t="t"/>
                  <a:pathLst>
                    <a:path extrusionOk="0" h="406" w="537">
                      <a:moveTo>
                        <a:pt x="275" y="1"/>
                      </a:moveTo>
                      <a:cubicBezTo>
                        <a:pt x="1" y="1"/>
                        <a:pt x="1" y="405"/>
                        <a:pt x="275" y="405"/>
                      </a:cubicBezTo>
                      <a:cubicBezTo>
                        <a:pt x="525" y="405"/>
                        <a:pt x="537" y="1"/>
                        <a:pt x="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5083095" y="4597051"/>
                  <a:ext cx="51951" cy="39062"/>
                </a:xfrm>
                <a:custGeom>
                  <a:rect b="b" l="l" r="r" t="t"/>
                  <a:pathLst>
                    <a:path extrusionOk="0" h="394" w="524">
                      <a:moveTo>
                        <a:pt x="250" y="0"/>
                      </a:moveTo>
                      <a:cubicBezTo>
                        <a:pt x="0" y="0"/>
                        <a:pt x="0" y="393"/>
                        <a:pt x="250" y="393"/>
                      </a:cubicBezTo>
                      <a:cubicBezTo>
                        <a:pt x="512" y="393"/>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4922490" y="4663177"/>
                  <a:ext cx="52050" cy="40153"/>
                </a:xfrm>
                <a:custGeom>
                  <a:rect b="b" l="l" r="r" t="t"/>
                  <a:pathLst>
                    <a:path extrusionOk="0" h="405" w="525">
                      <a:moveTo>
                        <a:pt x="251" y="0"/>
                      </a:moveTo>
                      <a:cubicBezTo>
                        <a:pt x="1" y="0"/>
                        <a:pt x="1" y="405"/>
                        <a:pt x="251" y="405"/>
                      </a:cubicBezTo>
                      <a:cubicBezTo>
                        <a:pt x="501" y="405"/>
                        <a:pt x="525"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5110160" y="4797708"/>
                  <a:ext cx="50860" cy="39062"/>
                </a:xfrm>
                <a:custGeom>
                  <a:rect b="b" l="l" r="r" t="t"/>
                  <a:pathLst>
                    <a:path extrusionOk="0" h="394" w="513">
                      <a:moveTo>
                        <a:pt x="251" y="0"/>
                      </a:moveTo>
                      <a:cubicBezTo>
                        <a:pt x="1" y="0"/>
                        <a:pt x="1" y="393"/>
                        <a:pt x="251" y="393"/>
                      </a:cubicBezTo>
                      <a:cubicBezTo>
                        <a:pt x="501" y="393"/>
                        <a:pt x="51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5330942" y="4610039"/>
                  <a:ext cx="50860" cy="54330"/>
                </a:xfrm>
                <a:custGeom>
                  <a:rect b="b" l="l" r="r" t="t"/>
                  <a:pathLst>
                    <a:path extrusionOk="0" h="548" w="513">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5202260" y="4422369"/>
                  <a:ext cx="53240" cy="40153"/>
                </a:xfrm>
                <a:custGeom>
                  <a:rect b="b" l="l" r="r" t="t"/>
                  <a:pathLst>
                    <a:path extrusionOk="0" h="405" w="537">
                      <a:moveTo>
                        <a:pt x="274" y="0"/>
                      </a:moveTo>
                      <a:cubicBezTo>
                        <a:pt x="1" y="0"/>
                        <a:pt x="1" y="405"/>
                        <a:pt x="274" y="405"/>
                      </a:cubicBezTo>
                      <a:cubicBezTo>
                        <a:pt x="524" y="405"/>
                        <a:pt x="536"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5007551" y="4476598"/>
                  <a:ext cx="40153" cy="52050"/>
                </a:xfrm>
                <a:custGeom>
                  <a:rect b="b" l="l" r="r" t="t"/>
                  <a:pathLst>
                    <a:path extrusionOk="0" h="525" w="405">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5257777" y="4691332"/>
                  <a:ext cx="50860" cy="39161"/>
                </a:xfrm>
                <a:custGeom>
                  <a:rect b="b" l="l" r="r" t="t"/>
                  <a:pathLst>
                    <a:path extrusionOk="0" h="395" w="513">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5411244" y="4449434"/>
                  <a:ext cx="50761" cy="39062"/>
                </a:xfrm>
                <a:custGeom>
                  <a:rect b="b" l="l" r="r" t="t"/>
                  <a:pathLst>
                    <a:path extrusionOk="0" h="394" w="512">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4715983" y="4356243"/>
                  <a:ext cx="52050" cy="40252"/>
                </a:xfrm>
                <a:custGeom>
                  <a:rect b="b" l="l" r="r" t="t"/>
                  <a:pathLst>
                    <a:path extrusionOk="0" h="406" w="525">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5110259" y="4490675"/>
                  <a:ext cx="50761" cy="39161"/>
                </a:xfrm>
                <a:custGeom>
                  <a:rect b="b" l="l" r="r" t="t"/>
                  <a:pathLst>
                    <a:path extrusionOk="0" h="395" w="512">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4373657" y="4556900"/>
                  <a:ext cx="53240" cy="40252"/>
                </a:xfrm>
                <a:custGeom>
                  <a:rect b="b" l="l" r="r" t="t"/>
                  <a:pathLst>
                    <a:path extrusionOk="0" h="406" w="537">
                      <a:moveTo>
                        <a:pt x="262" y="0"/>
                      </a:moveTo>
                      <a:cubicBezTo>
                        <a:pt x="0" y="0"/>
                        <a:pt x="0" y="405"/>
                        <a:pt x="262" y="405"/>
                      </a:cubicBezTo>
                      <a:cubicBezTo>
                        <a:pt x="524" y="405"/>
                        <a:pt x="536"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4508188" y="4797708"/>
                  <a:ext cx="53240" cy="39062"/>
                </a:xfrm>
                <a:custGeom>
                  <a:rect b="b" l="l" r="r" t="t"/>
                  <a:pathLst>
                    <a:path extrusionOk="0" h="394" w="537">
                      <a:moveTo>
                        <a:pt x="263" y="0"/>
                      </a:moveTo>
                      <a:cubicBezTo>
                        <a:pt x="1" y="0"/>
                        <a:pt x="1" y="393"/>
                        <a:pt x="263" y="393"/>
                      </a:cubicBezTo>
                      <a:cubicBezTo>
                        <a:pt x="513" y="393"/>
                        <a:pt x="53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4427985" y="4717406"/>
                  <a:ext cx="51951" cy="40252"/>
                </a:xfrm>
                <a:custGeom>
                  <a:rect b="b" l="l" r="r" t="t"/>
                  <a:pathLst>
                    <a:path extrusionOk="0" h="406" w="524">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5329752" y="4274751"/>
                  <a:ext cx="52050" cy="40252"/>
                </a:xfrm>
                <a:custGeom>
                  <a:rect b="b" l="l" r="r" t="t"/>
                  <a:pathLst>
                    <a:path extrusionOk="0" h="406" w="525">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5551625" y="4697380"/>
                  <a:ext cx="56809" cy="53240"/>
                </a:xfrm>
                <a:custGeom>
                  <a:rect b="b" l="l" r="r" t="t"/>
                  <a:pathLst>
                    <a:path extrusionOk="0" h="537" w="573">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4704186" y="4516749"/>
                  <a:ext cx="50860" cy="68309"/>
                </a:xfrm>
                <a:custGeom>
                  <a:rect b="b" l="l" r="r" t="t"/>
                  <a:pathLst>
                    <a:path extrusionOk="0" h="689" w="513">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5310916" y="4503762"/>
                  <a:ext cx="50761" cy="40252"/>
                </a:xfrm>
                <a:custGeom>
                  <a:rect b="b" l="l" r="r" t="t"/>
                  <a:pathLst>
                    <a:path extrusionOk="0" h="406" w="512">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9" name="Google Shape;709;p18"/>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txBox="1"/>
          <p:nvPr>
            <p:ph idx="1" type="subTitle"/>
          </p:nvPr>
        </p:nvSpPr>
        <p:spPr>
          <a:xfrm>
            <a:off x="1240925" y="2318304"/>
            <a:ext cx="1855200" cy="51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1" name="Google Shape;711;p18"/>
          <p:cNvSpPr txBox="1"/>
          <p:nvPr>
            <p:ph idx="2" type="subTitle"/>
          </p:nvPr>
        </p:nvSpPr>
        <p:spPr>
          <a:xfrm>
            <a:off x="1240025" y="2023885"/>
            <a:ext cx="18570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2" name="Google Shape;712;p18"/>
          <p:cNvSpPr txBox="1"/>
          <p:nvPr>
            <p:ph idx="3" type="subTitle"/>
          </p:nvPr>
        </p:nvSpPr>
        <p:spPr>
          <a:xfrm>
            <a:off x="3645079" y="2313989"/>
            <a:ext cx="18543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3" name="Google Shape;713;p18"/>
          <p:cNvSpPr txBox="1"/>
          <p:nvPr>
            <p:ph idx="4" type="subTitle"/>
          </p:nvPr>
        </p:nvSpPr>
        <p:spPr>
          <a:xfrm>
            <a:off x="3644179" y="2023874"/>
            <a:ext cx="18561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4" name="Google Shape;714;p18"/>
          <p:cNvSpPr txBox="1"/>
          <p:nvPr>
            <p:ph idx="5" type="subTitle"/>
          </p:nvPr>
        </p:nvSpPr>
        <p:spPr>
          <a:xfrm>
            <a:off x="6048547" y="2313989"/>
            <a:ext cx="18543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5" name="Google Shape;715;p18"/>
          <p:cNvSpPr txBox="1"/>
          <p:nvPr>
            <p:ph idx="6" type="subTitle"/>
          </p:nvPr>
        </p:nvSpPr>
        <p:spPr>
          <a:xfrm>
            <a:off x="6047647" y="2023874"/>
            <a:ext cx="18561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6" name="Google Shape;716;p18"/>
          <p:cNvSpPr txBox="1"/>
          <p:nvPr>
            <p:ph idx="7" type="subTitle"/>
          </p:nvPr>
        </p:nvSpPr>
        <p:spPr>
          <a:xfrm>
            <a:off x="1240925" y="4117151"/>
            <a:ext cx="18552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7" name="Google Shape;717;p18"/>
          <p:cNvSpPr txBox="1"/>
          <p:nvPr>
            <p:ph idx="8" type="subTitle"/>
          </p:nvPr>
        </p:nvSpPr>
        <p:spPr>
          <a:xfrm>
            <a:off x="1240475" y="3823675"/>
            <a:ext cx="18561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8" name="Google Shape;718;p18"/>
          <p:cNvSpPr txBox="1"/>
          <p:nvPr>
            <p:ph idx="9" type="subTitle"/>
          </p:nvPr>
        </p:nvSpPr>
        <p:spPr>
          <a:xfrm>
            <a:off x="3645079" y="4117151"/>
            <a:ext cx="18543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9" name="Google Shape;719;p18"/>
          <p:cNvSpPr txBox="1"/>
          <p:nvPr>
            <p:ph idx="13" type="subTitle"/>
          </p:nvPr>
        </p:nvSpPr>
        <p:spPr>
          <a:xfrm>
            <a:off x="3644179" y="3823675"/>
            <a:ext cx="18561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0" name="Google Shape;720;p18"/>
          <p:cNvSpPr txBox="1"/>
          <p:nvPr>
            <p:ph idx="14" type="subTitle"/>
          </p:nvPr>
        </p:nvSpPr>
        <p:spPr>
          <a:xfrm>
            <a:off x="6048547" y="4117151"/>
            <a:ext cx="18543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1" name="Google Shape;721;p18"/>
          <p:cNvSpPr txBox="1"/>
          <p:nvPr>
            <p:ph idx="15" type="subTitle"/>
          </p:nvPr>
        </p:nvSpPr>
        <p:spPr>
          <a:xfrm>
            <a:off x="6047647" y="3823675"/>
            <a:ext cx="1856100" cy="255900"/>
          </a:xfrm>
          <a:prstGeom prst="rect">
            <a:avLst/>
          </a:prstGeom>
        </p:spPr>
        <p:txBody>
          <a:bodyPr anchorCtr="0" anchor="t" bIns="0" lIns="0" spcFirstLastPara="1" rIns="0" wrap="square" tIns="0">
            <a:noAutofit/>
          </a:bodyPr>
          <a:lstStyle>
            <a:lvl1pPr indent="0" lvl="0" marL="0" marR="0" rtl="0" algn="ctr">
              <a:lnSpc>
                <a:spcPct val="80000"/>
              </a:lnSpc>
              <a:spcBef>
                <a:spcPts val="0"/>
              </a:spcBef>
              <a:spcAft>
                <a:spcPts val="0"/>
              </a:spcAft>
              <a:buClr>
                <a:schemeClr val="dk1"/>
              </a:buClr>
              <a:buSzPts val="2800"/>
              <a:buFont typeface="Quicksand Medium"/>
              <a:buNone/>
              <a:defRPr sz="2000">
                <a:solidFill>
                  <a:schemeClr val="dk1"/>
                </a:solidFill>
                <a:latin typeface="Quicksand SemiBold"/>
                <a:ea typeface="Quicksand SemiBold"/>
                <a:cs typeface="Quicksand SemiBold"/>
                <a:sym typeface="Quicksand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2" name="Google Shape;722;p18"/>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723" name="Shape 723"/>
        <p:cNvGrpSpPr/>
        <p:nvPr/>
      </p:nvGrpSpPr>
      <p:grpSpPr>
        <a:xfrm>
          <a:off x="0" y="0"/>
          <a:ext cx="0" cy="0"/>
          <a:chOff x="0" y="0"/>
          <a:chExt cx="0" cy="0"/>
        </a:xfrm>
      </p:grpSpPr>
      <p:sp>
        <p:nvSpPr>
          <p:cNvPr id="724" name="Google Shape;724;p19"/>
          <p:cNvSpPr/>
          <p:nvPr/>
        </p:nvSpPr>
        <p:spPr>
          <a:xfrm rot="10800000">
            <a:off x="-2111373" y="-1671374"/>
            <a:ext cx="12667136" cy="8393600"/>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rot="10800000">
            <a:off x="-97381" y="-233878"/>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19"/>
          <p:cNvGrpSpPr/>
          <p:nvPr/>
        </p:nvGrpSpPr>
        <p:grpSpPr>
          <a:xfrm rot="-3394943">
            <a:off x="7838150" y="3481155"/>
            <a:ext cx="2134840" cy="1676740"/>
            <a:chOff x="2993842" y="-643825"/>
            <a:chExt cx="2975793" cy="2337239"/>
          </a:xfrm>
        </p:grpSpPr>
        <p:sp>
          <p:nvSpPr>
            <p:cNvPr id="727" name="Google Shape;727;p19"/>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19"/>
            <p:cNvGrpSpPr/>
            <p:nvPr/>
          </p:nvGrpSpPr>
          <p:grpSpPr>
            <a:xfrm>
              <a:off x="3062248" y="-152790"/>
              <a:ext cx="2907388" cy="1846204"/>
              <a:chOff x="3062248" y="-152790"/>
              <a:chExt cx="2907388" cy="1846204"/>
            </a:xfrm>
          </p:grpSpPr>
          <p:sp>
            <p:nvSpPr>
              <p:cNvPr id="729" name="Google Shape;729;p19"/>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5" name="Google Shape;735;p19"/>
          <p:cNvSpPr txBox="1"/>
          <p:nvPr>
            <p:ph type="ctrTitle"/>
          </p:nvPr>
        </p:nvSpPr>
        <p:spPr>
          <a:xfrm>
            <a:off x="4846650" y="1237975"/>
            <a:ext cx="3253500" cy="1619100"/>
          </a:xfrm>
          <a:prstGeom prst="rect">
            <a:avLst/>
          </a:prstGeom>
        </p:spPr>
        <p:txBody>
          <a:bodyPr anchorCtr="0" anchor="t" bIns="0" lIns="0" spcFirstLastPara="1" rIns="0" wrap="square" tIns="0">
            <a:noAutofit/>
          </a:bodyPr>
          <a:lstStyle>
            <a:lvl1pPr lvl="0" rtl="0" algn="r">
              <a:lnSpc>
                <a:spcPct val="80000"/>
              </a:lnSpc>
              <a:spcBef>
                <a:spcPts val="0"/>
              </a:spcBef>
              <a:spcAft>
                <a:spcPts val="0"/>
              </a:spcAft>
              <a:buClr>
                <a:schemeClr val="accent4"/>
              </a:buClr>
              <a:buSzPts val="3900"/>
              <a:buFont typeface="Archivo Black"/>
              <a:buNone/>
              <a:defRPr b="1" sz="3200"/>
            </a:lvl1pPr>
            <a:lvl2pPr lvl="1" rtl="0">
              <a:spcBef>
                <a:spcPts val="0"/>
              </a:spcBef>
              <a:spcAft>
                <a:spcPts val="0"/>
              </a:spcAft>
              <a:buSzPts val="3900"/>
              <a:buFont typeface="Archivo Black"/>
              <a:buNone/>
              <a:defRPr sz="3900">
                <a:latin typeface="Archivo Black"/>
                <a:ea typeface="Archivo Black"/>
                <a:cs typeface="Archivo Black"/>
                <a:sym typeface="Archivo Black"/>
              </a:defRPr>
            </a:lvl2pPr>
            <a:lvl3pPr lvl="2" rtl="0">
              <a:spcBef>
                <a:spcPts val="0"/>
              </a:spcBef>
              <a:spcAft>
                <a:spcPts val="0"/>
              </a:spcAft>
              <a:buSzPts val="3900"/>
              <a:buFont typeface="Archivo Black"/>
              <a:buNone/>
              <a:defRPr sz="3900">
                <a:latin typeface="Archivo Black"/>
                <a:ea typeface="Archivo Black"/>
                <a:cs typeface="Archivo Black"/>
                <a:sym typeface="Archivo Black"/>
              </a:defRPr>
            </a:lvl3pPr>
            <a:lvl4pPr lvl="3" rtl="0">
              <a:spcBef>
                <a:spcPts val="0"/>
              </a:spcBef>
              <a:spcAft>
                <a:spcPts val="0"/>
              </a:spcAft>
              <a:buSzPts val="3900"/>
              <a:buFont typeface="Archivo Black"/>
              <a:buNone/>
              <a:defRPr sz="3900">
                <a:latin typeface="Archivo Black"/>
                <a:ea typeface="Archivo Black"/>
                <a:cs typeface="Archivo Black"/>
                <a:sym typeface="Archivo Black"/>
              </a:defRPr>
            </a:lvl4pPr>
            <a:lvl5pPr lvl="4" rtl="0">
              <a:spcBef>
                <a:spcPts val="0"/>
              </a:spcBef>
              <a:spcAft>
                <a:spcPts val="0"/>
              </a:spcAft>
              <a:buSzPts val="3900"/>
              <a:buFont typeface="Archivo Black"/>
              <a:buNone/>
              <a:defRPr sz="3900">
                <a:latin typeface="Archivo Black"/>
                <a:ea typeface="Archivo Black"/>
                <a:cs typeface="Archivo Black"/>
                <a:sym typeface="Archivo Black"/>
              </a:defRPr>
            </a:lvl5pPr>
            <a:lvl6pPr lvl="5" rtl="0">
              <a:spcBef>
                <a:spcPts val="0"/>
              </a:spcBef>
              <a:spcAft>
                <a:spcPts val="0"/>
              </a:spcAft>
              <a:buSzPts val="3900"/>
              <a:buFont typeface="Archivo Black"/>
              <a:buNone/>
              <a:defRPr sz="3900">
                <a:latin typeface="Archivo Black"/>
                <a:ea typeface="Archivo Black"/>
                <a:cs typeface="Archivo Black"/>
                <a:sym typeface="Archivo Black"/>
              </a:defRPr>
            </a:lvl6pPr>
            <a:lvl7pPr lvl="6" rtl="0">
              <a:spcBef>
                <a:spcPts val="0"/>
              </a:spcBef>
              <a:spcAft>
                <a:spcPts val="0"/>
              </a:spcAft>
              <a:buSzPts val="3900"/>
              <a:buFont typeface="Archivo Black"/>
              <a:buNone/>
              <a:defRPr sz="3900">
                <a:latin typeface="Archivo Black"/>
                <a:ea typeface="Archivo Black"/>
                <a:cs typeface="Archivo Black"/>
                <a:sym typeface="Archivo Black"/>
              </a:defRPr>
            </a:lvl7pPr>
            <a:lvl8pPr lvl="7" rtl="0">
              <a:spcBef>
                <a:spcPts val="0"/>
              </a:spcBef>
              <a:spcAft>
                <a:spcPts val="0"/>
              </a:spcAft>
              <a:buSzPts val="3900"/>
              <a:buFont typeface="Archivo Black"/>
              <a:buNone/>
              <a:defRPr sz="3900">
                <a:latin typeface="Archivo Black"/>
                <a:ea typeface="Archivo Black"/>
                <a:cs typeface="Archivo Black"/>
                <a:sym typeface="Archivo Black"/>
              </a:defRPr>
            </a:lvl8pPr>
            <a:lvl9pPr lvl="8" rtl="0">
              <a:spcBef>
                <a:spcPts val="0"/>
              </a:spcBef>
              <a:spcAft>
                <a:spcPts val="0"/>
              </a:spcAft>
              <a:buSzPts val="3900"/>
              <a:buFont typeface="Archivo Black"/>
              <a:buNone/>
              <a:defRPr sz="3900">
                <a:latin typeface="Archivo Black"/>
                <a:ea typeface="Archivo Black"/>
                <a:cs typeface="Archivo Black"/>
                <a:sym typeface="Archivo Black"/>
              </a:defRPr>
            </a:lvl9pPr>
          </a:lstStyle>
          <a:p/>
        </p:txBody>
      </p:sp>
      <p:sp>
        <p:nvSpPr>
          <p:cNvPr id="736" name="Google Shape;736;p19"/>
          <p:cNvSpPr txBox="1"/>
          <p:nvPr>
            <p:ph idx="1" type="subTitle"/>
          </p:nvPr>
        </p:nvSpPr>
        <p:spPr>
          <a:xfrm>
            <a:off x="4382200" y="3047025"/>
            <a:ext cx="3717900" cy="7689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37" name="Shape 737"/>
        <p:cNvGrpSpPr/>
        <p:nvPr/>
      </p:nvGrpSpPr>
      <p:grpSpPr>
        <a:xfrm>
          <a:off x="0" y="0"/>
          <a:ext cx="0" cy="0"/>
          <a:chOff x="0" y="0"/>
          <a:chExt cx="0" cy="0"/>
        </a:xfrm>
      </p:grpSpPr>
      <p:sp>
        <p:nvSpPr>
          <p:cNvPr id="738" name="Google Shape;738;p20"/>
          <p:cNvSpPr/>
          <p:nvPr/>
        </p:nvSpPr>
        <p:spPr>
          <a:xfrm flipH="1">
            <a:off x="-2079351" y="-478417"/>
            <a:ext cx="9690952" cy="5888434"/>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20"/>
          <p:cNvGrpSpPr/>
          <p:nvPr/>
        </p:nvGrpSpPr>
        <p:grpSpPr>
          <a:xfrm flipH="1">
            <a:off x="-711416" y="3578502"/>
            <a:ext cx="3763691" cy="1628409"/>
            <a:chOff x="5543397" y="3776677"/>
            <a:chExt cx="3763691" cy="1628409"/>
          </a:xfrm>
        </p:grpSpPr>
        <p:sp>
          <p:nvSpPr>
            <p:cNvPr id="740" name="Google Shape;740;p20"/>
            <p:cNvSpPr/>
            <p:nvPr/>
          </p:nvSpPr>
          <p:spPr>
            <a:xfrm>
              <a:off x="5543397" y="3776677"/>
              <a:ext cx="3576764" cy="1620782"/>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7087287" y="3951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6892578" y="3776677"/>
              <a:ext cx="1140337" cy="237446"/>
            </a:xfrm>
            <a:custGeom>
              <a:rect b="b" l="l" r="r" t="t"/>
              <a:pathLst>
                <a:path extrusionOk="0" h="2395" w="11502">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20"/>
          <p:cNvSpPr/>
          <p:nvPr/>
        </p:nvSpPr>
        <p:spPr>
          <a:xfrm rot="-5400000">
            <a:off x="6638523" y="259141"/>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flipH="1">
            <a:off x="2179745" y="-416116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20"/>
          <p:cNvGrpSpPr/>
          <p:nvPr/>
        </p:nvGrpSpPr>
        <p:grpSpPr>
          <a:xfrm flipH="1" rot="10800000">
            <a:off x="-112526" y="-1646081"/>
            <a:ext cx="10235295" cy="5807657"/>
            <a:chOff x="-789298" y="-168156"/>
            <a:chExt cx="10235295" cy="5807657"/>
          </a:xfrm>
        </p:grpSpPr>
        <p:grpSp>
          <p:nvGrpSpPr>
            <p:cNvPr id="746" name="Google Shape;746;p20"/>
            <p:cNvGrpSpPr/>
            <p:nvPr/>
          </p:nvGrpSpPr>
          <p:grpSpPr>
            <a:xfrm>
              <a:off x="-789298" y="-168156"/>
              <a:ext cx="10235295" cy="5807657"/>
              <a:chOff x="-789298" y="-168156"/>
              <a:chExt cx="10235295" cy="5807657"/>
            </a:xfrm>
          </p:grpSpPr>
          <p:sp>
            <p:nvSpPr>
              <p:cNvPr id="747" name="Google Shape;747;p20"/>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20"/>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0"/>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txBox="1"/>
          <p:nvPr>
            <p:ph hasCustomPrompt="1" type="title"/>
          </p:nvPr>
        </p:nvSpPr>
        <p:spPr>
          <a:xfrm>
            <a:off x="1953600" y="2034049"/>
            <a:ext cx="5236800" cy="7497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2000"/>
              <a:buNone/>
              <a:defRPr sz="5000"/>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65" name="Google Shape;765;p20"/>
          <p:cNvSpPr txBox="1"/>
          <p:nvPr>
            <p:ph idx="1" type="subTitle"/>
          </p:nvPr>
        </p:nvSpPr>
        <p:spPr>
          <a:xfrm>
            <a:off x="1952250" y="4051425"/>
            <a:ext cx="5239500" cy="263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1600"/>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766" name="Google Shape;766;p20"/>
          <p:cNvSpPr txBox="1"/>
          <p:nvPr>
            <p:ph hasCustomPrompt="1" idx="2" type="title"/>
          </p:nvPr>
        </p:nvSpPr>
        <p:spPr>
          <a:xfrm>
            <a:off x="1953600" y="798100"/>
            <a:ext cx="5236800" cy="7542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2000"/>
              <a:buNone/>
              <a:defRPr sz="5000"/>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67" name="Google Shape;767;p20"/>
          <p:cNvSpPr txBox="1"/>
          <p:nvPr>
            <p:ph idx="3" type="subTitle"/>
          </p:nvPr>
        </p:nvSpPr>
        <p:spPr>
          <a:xfrm>
            <a:off x="1952250" y="2815900"/>
            <a:ext cx="5239500" cy="263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1600"/>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768" name="Google Shape;768;p20"/>
          <p:cNvSpPr txBox="1"/>
          <p:nvPr>
            <p:ph hasCustomPrompt="1" idx="4" type="title"/>
          </p:nvPr>
        </p:nvSpPr>
        <p:spPr>
          <a:xfrm>
            <a:off x="1953600" y="3265498"/>
            <a:ext cx="5236800" cy="7497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9" name="Google Shape;769;p20"/>
          <p:cNvSpPr txBox="1"/>
          <p:nvPr>
            <p:ph idx="5" type="subTitle"/>
          </p:nvPr>
        </p:nvSpPr>
        <p:spPr>
          <a:xfrm>
            <a:off x="1952250" y="1580375"/>
            <a:ext cx="5239500" cy="263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1600"/>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3"/>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9952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1744210">
            <a:off x="7171607" y="1534394"/>
            <a:ext cx="89033" cy="186084"/>
          </a:xfrm>
          <a:custGeom>
            <a:rect b="b" l="l" r="r" t="t"/>
            <a:pathLst>
              <a:path extrusionOk="0" h="5478" w="2621">
                <a:moveTo>
                  <a:pt x="644" y="0"/>
                </a:moveTo>
                <a:lnTo>
                  <a:pt x="1" y="2084"/>
                </a:lnTo>
                <a:cubicBezTo>
                  <a:pt x="298" y="3060"/>
                  <a:pt x="858" y="4251"/>
                  <a:pt x="1834" y="5477"/>
                </a:cubicBezTo>
                <a:lnTo>
                  <a:pt x="2620" y="2858"/>
                </a:lnTo>
                <a:cubicBezTo>
                  <a:pt x="1584" y="1858"/>
                  <a:pt x="977" y="774"/>
                  <a:pt x="644" y="0"/>
                </a:cubicBezTo>
                <a:close/>
              </a:path>
            </a:pathLst>
          </a:custGeom>
          <a:solidFill>
            <a:srgbClr val="2A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1744210">
            <a:off x="7076117" y="1573472"/>
            <a:ext cx="106799" cy="273045"/>
          </a:xfrm>
          <a:custGeom>
            <a:rect b="b" l="l" r="r" t="t"/>
            <a:pathLst>
              <a:path extrusionOk="0" h="8038" w="3144">
                <a:moveTo>
                  <a:pt x="1310" y="1"/>
                </a:moveTo>
                <a:lnTo>
                  <a:pt x="0" y="4251"/>
                </a:lnTo>
                <a:cubicBezTo>
                  <a:pt x="274" y="5252"/>
                  <a:pt x="810" y="6764"/>
                  <a:pt x="1750" y="8038"/>
                </a:cubicBezTo>
                <a:lnTo>
                  <a:pt x="3143" y="3394"/>
                </a:lnTo>
                <a:cubicBezTo>
                  <a:pt x="2167" y="2168"/>
                  <a:pt x="1607" y="977"/>
                  <a:pt x="1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1744210">
            <a:off x="7252567" y="1395380"/>
            <a:ext cx="117737" cy="270192"/>
          </a:xfrm>
          <a:custGeom>
            <a:rect b="b" l="l" r="r" t="t"/>
            <a:pathLst>
              <a:path extrusionOk="0" h="7954" w="3466">
                <a:moveTo>
                  <a:pt x="1572" y="0"/>
                </a:moveTo>
                <a:lnTo>
                  <a:pt x="1" y="5096"/>
                </a:lnTo>
                <a:cubicBezTo>
                  <a:pt x="346" y="5870"/>
                  <a:pt x="953" y="6954"/>
                  <a:pt x="1977" y="7954"/>
                </a:cubicBezTo>
                <a:lnTo>
                  <a:pt x="3465" y="3025"/>
                </a:lnTo>
                <a:cubicBezTo>
                  <a:pt x="2453" y="1965"/>
                  <a:pt x="1894" y="834"/>
                  <a:pt x="15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1744210">
            <a:off x="7231305" y="1310647"/>
            <a:ext cx="31591" cy="21061"/>
          </a:xfrm>
          <a:custGeom>
            <a:rect b="b" l="l" r="r" t="t"/>
            <a:pathLst>
              <a:path extrusionOk="0" h="620" w="930">
                <a:moveTo>
                  <a:pt x="496" y="0"/>
                </a:moveTo>
                <a:cubicBezTo>
                  <a:pt x="486" y="0"/>
                  <a:pt x="475" y="0"/>
                  <a:pt x="465" y="1"/>
                </a:cubicBezTo>
                <a:cubicBezTo>
                  <a:pt x="215" y="1"/>
                  <a:pt x="0" y="144"/>
                  <a:pt x="0" y="310"/>
                </a:cubicBezTo>
                <a:cubicBezTo>
                  <a:pt x="0" y="477"/>
                  <a:pt x="215" y="620"/>
                  <a:pt x="465" y="620"/>
                </a:cubicBezTo>
                <a:cubicBezTo>
                  <a:pt x="715" y="620"/>
                  <a:pt x="929" y="489"/>
                  <a:pt x="929" y="310"/>
                </a:cubicBezTo>
                <a:cubicBezTo>
                  <a:pt x="929" y="139"/>
                  <a:pt x="753" y="0"/>
                  <a:pt x="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744210">
            <a:off x="7302501" y="1367959"/>
            <a:ext cx="12195" cy="8119"/>
          </a:xfrm>
          <a:custGeom>
            <a:rect b="b" l="l" r="r" t="t"/>
            <a:pathLst>
              <a:path extrusionOk="0" h="239" w="359">
                <a:moveTo>
                  <a:pt x="180" y="1"/>
                </a:moveTo>
                <a:cubicBezTo>
                  <a:pt x="72" y="1"/>
                  <a:pt x="1" y="60"/>
                  <a:pt x="1" y="120"/>
                </a:cubicBezTo>
                <a:cubicBezTo>
                  <a:pt x="1" y="191"/>
                  <a:pt x="72" y="239"/>
                  <a:pt x="180" y="239"/>
                </a:cubicBezTo>
                <a:cubicBezTo>
                  <a:pt x="275" y="239"/>
                  <a:pt x="358" y="191"/>
                  <a:pt x="358" y="120"/>
                </a:cubicBezTo>
                <a:cubicBezTo>
                  <a:pt x="358" y="60"/>
                  <a:pt x="275" y="1"/>
                  <a:pt x="180" y="1"/>
                </a:cubicBezTo>
                <a:close/>
              </a:path>
            </a:pathLst>
          </a:custGeom>
          <a:solidFill>
            <a:srgbClr val="F25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1744210">
            <a:off x="7189268" y="1241391"/>
            <a:ext cx="26326" cy="8119"/>
          </a:xfrm>
          <a:custGeom>
            <a:rect b="b" l="l" r="r" t="t"/>
            <a:pathLst>
              <a:path extrusionOk="0" h="239" w="775">
                <a:moveTo>
                  <a:pt x="393" y="1"/>
                </a:moveTo>
                <a:cubicBezTo>
                  <a:pt x="179" y="1"/>
                  <a:pt x="0" y="60"/>
                  <a:pt x="0" y="120"/>
                </a:cubicBezTo>
                <a:cubicBezTo>
                  <a:pt x="0" y="191"/>
                  <a:pt x="167" y="239"/>
                  <a:pt x="393" y="239"/>
                </a:cubicBezTo>
                <a:cubicBezTo>
                  <a:pt x="596" y="239"/>
                  <a:pt x="774" y="179"/>
                  <a:pt x="774" y="120"/>
                </a:cubicBezTo>
                <a:cubicBezTo>
                  <a:pt x="774" y="60"/>
                  <a:pt x="596" y="12"/>
                  <a:pt x="393" y="1"/>
                </a:cubicBezTo>
                <a:close/>
              </a:path>
            </a:pathLst>
          </a:custGeom>
          <a:solidFill>
            <a:srgbClr val="F25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1744210">
            <a:off x="7301264" y="1299126"/>
            <a:ext cx="72830" cy="16203"/>
          </a:xfrm>
          <a:custGeom>
            <a:rect b="b" l="l" r="r" t="t"/>
            <a:pathLst>
              <a:path extrusionOk="0" h="477" w="2144">
                <a:moveTo>
                  <a:pt x="1072" y="0"/>
                </a:moveTo>
                <a:cubicBezTo>
                  <a:pt x="477" y="0"/>
                  <a:pt x="0" y="107"/>
                  <a:pt x="0" y="238"/>
                </a:cubicBezTo>
                <a:cubicBezTo>
                  <a:pt x="0" y="381"/>
                  <a:pt x="477" y="476"/>
                  <a:pt x="1072" y="476"/>
                </a:cubicBezTo>
                <a:cubicBezTo>
                  <a:pt x="1667" y="476"/>
                  <a:pt x="2143" y="369"/>
                  <a:pt x="2143" y="238"/>
                </a:cubicBezTo>
                <a:cubicBezTo>
                  <a:pt x="2143" y="107"/>
                  <a:pt x="1667" y="0"/>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1744210">
            <a:off x="7181112" y="1435143"/>
            <a:ext cx="15422" cy="15014"/>
          </a:xfrm>
          <a:custGeom>
            <a:rect b="b" l="l" r="r" t="t"/>
            <a:pathLst>
              <a:path extrusionOk="0" h="442" w="454">
                <a:moveTo>
                  <a:pt x="227" y="1"/>
                </a:moveTo>
                <a:cubicBezTo>
                  <a:pt x="108" y="1"/>
                  <a:pt x="1" y="108"/>
                  <a:pt x="1" y="227"/>
                </a:cubicBezTo>
                <a:cubicBezTo>
                  <a:pt x="1" y="346"/>
                  <a:pt x="108" y="441"/>
                  <a:pt x="227" y="441"/>
                </a:cubicBezTo>
                <a:cubicBezTo>
                  <a:pt x="346" y="441"/>
                  <a:pt x="453" y="346"/>
                  <a:pt x="453" y="227"/>
                </a:cubicBezTo>
                <a:cubicBezTo>
                  <a:pt x="453" y="84"/>
                  <a:pt x="358"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1744210">
            <a:off x="7613100" y="1686609"/>
            <a:ext cx="47761" cy="47353"/>
          </a:xfrm>
          <a:custGeom>
            <a:rect b="b" l="l" r="r" t="t"/>
            <a:pathLst>
              <a:path extrusionOk="0" h="1394" w="1406">
                <a:moveTo>
                  <a:pt x="703" y="1"/>
                </a:moveTo>
                <a:cubicBezTo>
                  <a:pt x="322" y="1"/>
                  <a:pt x="0" y="310"/>
                  <a:pt x="0" y="703"/>
                </a:cubicBezTo>
                <a:cubicBezTo>
                  <a:pt x="0" y="1084"/>
                  <a:pt x="322" y="1394"/>
                  <a:pt x="703" y="1394"/>
                </a:cubicBezTo>
                <a:cubicBezTo>
                  <a:pt x="1096" y="1394"/>
                  <a:pt x="1405" y="1084"/>
                  <a:pt x="1405" y="703"/>
                </a:cubicBezTo>
                <a:cubicBezTo>
                  <a:pt x="1405" y="310"/>
                  <a:pt x="1096"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1744210">
            <a:off x="7093573" y="1337504"/>
            <a:ext cx="18208" cy="18241"/>
          </a:xfrm>
          <a:custGeom>
            <a:rect b="b" l="l" r="r" t="t"/>
            <a:pathLst>
              <a:path extrusionOk="0" h="537" w="536">
                <a:moveTo>
                  <a:pt x="274" y="1"/>
                </a:moveTo>
                <a:cubicBezTo>
                  <a:pt x="119" y="1"/>
                  <a:pt x="0" y="120"/>
                  <a:pt x="0" y="275"/>
                </a:cubicBezTo>
                <a:cubicBezTo>
                  <a:pt x="0" y="418"/>
                  <a:pt x="119" y="537"/>
                  <a:pt x="274" y="537"/>
                </a:cubicBezTo>
                <a:cubicBezTo>
                  <a:pt x="417" y="537"/>
                  <a:pt x="536" y="418"/>
                  <a:pt x="536" y="275"/>
                </a:cubicBezTo>
                <a:cubicBezTo>
                  <a:pt x="536" y="120"/>
                  <a:pt x="417"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1744210">
            <a:off x="7406104" y="1593902"/>
            <a:ext cx="33596" cy="33188"/>
          </a:xfrm>
          <a:custGeom>
            <a:rect b="b" l="l" r="r" t="t"/>
            <a:pathLst>
              <a:path extrusionOk="0" h="977" w="989">
                <a:moveTo>
                  <a:pt x="500" y="0"/>
                </a:moveTo>
                <a:cubicBezTo>
                  <a:pt x="227" y="0"/>
                  <a:pt x="0" y="215"/>
                  <a:pt x="0" y="488"/>
                </a:cubicBezTo>
                <a:cubicBezTo>
                  <a:pt x="0" y="750"/>
                  <a:pt x="227" y="977"/>
                  <a:pt x="500" y="977"/>
                </a:cubicBezTo>
                <a:cubicBezTo>
                  <a:pt x="762" y="977"/>
                  <a:pt x="989" y="750"/>
                  <a:pt x="989" y="488"/>
                </a:cubicBezTo>
                <a:cubicBezTo>
                  <a:pt x="989" y="215"/>
                  <a:pt x="762" y="0"/>
                  <a:pt x="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3"/>
          <p:cNvGrpSpPr/>
          <p:nvPr/>
        </p:nvGrpSpPr>
        <p:grpSpPr>
          <a:xfrm>
            <a:off x="6468499" y="174850"/>
            <a:ext cx="2134708" cy="2582130"/>
            <a:chOff x="6948899" y="398675"/>
            <a:chExt cx="2134708" cy="2582130"/>
          </a:xfrm>
        </p:grpSpPr>
        <p:sp>
          <p:nvSpPr>
            <p:cNvPr id="109" name="Google Shape;109;p3"/>
            <p:cNvSpPr/>
            <p:nvPr/>
          </p:nvSpPr>
          <p:spPr>
            <a:xfrm rot="1744210">
              <a:off x="7836288" y="1592527"/>
              <a:ext cx="87811" cy="162203"/>
            </a:xfrm>
            <a:custGeom>
              <a:rect b="b" l="l" r="r" t="t"/>
              <a:pathLst>
                <a:path extrusionOk="0" h="4775" w="2585">
                  <a:moveTo>
                    <a:pt x="536" y="0"/>
                  </a:moveTo>
                  <a:lnTo>
                    <a:pt x="0" y="1750"/>
                  </a:lnTo>
                  <a:cubicBezTo>
                    <a:pt x="322" y="2584"/>
                    <a:pt x="882" y="3739"/>
                    <a:pt x="1894" y="4775"/>
                  </a:cubicBezTo>
                  <a:lnTo>
                    <a:pt x="2584" y="2489"/>
                  </a:lnTo>
                  <a:cubicBezTo>
                    <a:pt x="1584" y="1596"/>
                    <a:pt x="893" y="596"/>
                    <a:pt x="536" y="0"/>
                  </a:cubicBezTo>
                  <a:close/>
                </a:path>
              </a:pathLst>
            </a:custGeom>
            <a:solidFill>
              <a:srgbClr val="2A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744210">
              <a:off x="8410017" y="1016357"/>
              <a:ext cx="82545" cy="206329"/>
            </a:xfrm>
            <a:custGeom>
              <a:rect b="b" l="l" r="r" t="t"/>
              <a:pathLst>
                <a:path extrusionOk="0" h="6074" w="2430">
                  <a:moveTo>
                    <a:pt x="774" y="1"/>
                  </a:moveTo>
                  <a:lnTo>
                    <a:pt x="1" y="2537"/>
                  </a:lnTo>
                  <a:cubicBezTo>
                    <a:pt x="239" y="3537"/>
                    <a:pt x="703" y="4823"/>
                    <a:pt x="1596" y="6073"/>
                  </a:cubicBezTo>
                  <a:lnTo>
                    <a:pt x="2429" y="3299"/>
                  </a:lnTo>
                  <a:cubicBezTo>
                    <a:pt x="1513" y="2085"/>
                    <a:pt x="1013" y="775"/>
                    <a:pt x="7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744210">
              <a:off x="8600856" y="846250"/>
              <a:ext cx="82138" cy="182857"/>
            </a:xfrm>
            <a:custGeom>
              <a:rect b="b" l="l" r="r" t="t"/>
              <a:pathLst>
                <a:path extrusionOk="0" h="5383" w="2418">
                  <a:moveTo>
                    <a:pt x="655" y="1"/>
                  </a:moveTo>
                  <a:lnTo>
                    <a:pt x="0" y="2144"/>
                  </a:lnTo>
                  <a:cubicBezTo>
                    <a:pt x="250" y="3072"/>
                    <a:pt x="727" y="4299"/>
                    <a:pt x="1643" y="5382"/>
                  </a:cubicBezTo>
                  <a:lnTo>
                    <a:pt x="2417" y="2799"/>
                  </a:lnTo>
                  <a:cubicBezTo>
                    <a:pt x="1524" y="1941"/>
                    <a:pt x="965" y="834"/>
                    <a:pt x="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744210">
              <a:off x="8176854" y="1239989"/>
              <a:ext cx="81322" cy="219645"/>
            </a:xfrm>
            <a:custGeom>
              <a:rect b="b" l="l" r="r" t="t"/>
              <a:pathLst>
                <a:path extrusionOk="0" h="6466" w="2394">
                  <a:moveTo>
                    <a:pt x="703" y="1"/>
                  </a:moveTo>
                  <a:lnTo>
                    <a:pt x="1" y="2275"/>
                  </a:lnTo>
                  <a:cubicBezTo>
                    <a:pt x="168" y="3370"/>
                    <a:pt x="549" y="4965"/>
                    <a:pt x="1453" y="6466"/>
                  </a:cubicBezTo>
                  <a:lnTo>
                    <a:pt x="2394" y="3346"/>
                  </a:lnTo>
                  <a:cubicBezTo>
                    <a:pt x="1537" y="2167"/>
                    <a:pt x="1001" y="917"/>
                    <a:pt x="703" y="1"/>
                  </a:cubicBezTo>
                  <a:close/>
                </a:path>
              </a:pathLst>
            </a:custGeom>
            <a:solidFill>
              <a:srgbClr val="2A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744210">
              <a:off x="7996798" y="1421893"/>
              <a:ext cx="86180" cy="196988"/>
            </a:xfrm>
            <a:custGeom>
              <a:rect b="b" l="l" r="r" t="t"/>
              <a:pathLst>
                <a:path extrusionOk="0" h="5799" w="2537">
                  <a:moveTo>
                    <a:pt x="679" y="0"/>
                  </a:moveTo>
                  <a:lnTo>
                    <a:pt x="0" y="2203"/>
                  </a:lnTo>
                  <a:cubicBezTo>
                    <a:pt x="191" y="3167"/>
                    <a:pt x="655" y="4477"/>
                    <a:pt x="1679" y="5799"/>
                  </a:cubicBezTo>
                  <a:lnTo>
                    <a:pt x="2536" y="2953"/>
                  </a:lnTo>
                  <a:cubicBezTo>
                    <a:pt x="1548" y="1751"/>
                    <a:pt x="965" y="631"/>
                    <a:pt x="679" y="0"/>
                  </a:cubicBezTo>
                  <a:close/>
                </a:path>
              </a:pathLst>
            </a:custGeom>
            <a:solidFill>
              <a:srgbClr val="2AA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744210">
              <a:off x="7907632" y="1465238"/>
              <a:ext cx="104761" cy="239449"/>
            </a:xfrm>
            <a:custGeom>
              <a:rect b="b" l="l" r="r" t="t"/>
              <a:pathLst>
                <a:path extrusionOk="0" h="7049" w="3084">
                  <a:moveTo>
                    <a:pt x="1405" y="0"/>
                  </a:moveTo>
                  <a:lnTo>
                    <a:pt x="0" y="4560"/>
                  </a:lnTo>
                  <a:cubicBezTo>
                    <a:pt x="357" y="5156"/>
                    <a:pt x="1048" y="6156"/>
                    <a:pt x="2048" y="7049"/>
                  </a:cubicBezTo>
                  <a:lnTo>
                    <a:pt x="3084" y="3608"/>
                  </a:lnTo>
                  <a:cubicBezTo>
                    <a:pt x="2060" y="2286"/>
                    <a:pt x="1596" y="976"/>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744210">
              <a:off x="8667488" y="762441"/>
              <a:ext cx="117704" cy="211561"/>
            </a:xfrm>
            <a:custGeom>
              <a:rect b="b" l="l" r="r" t="t"/>
              <a:pathLst>
                <a:path extrusionOk="0" h="6228" w="3465">
                  <a:moveTo>
                    <a:pt x="1060" y="1"/>
                  </a:moveTo>
                  <a:lnTo>
                    <a:pt x="0" y="3429"/>
                  </a:lnTo>
                  <a:cubicBezTo>
                    <a:pt x="310" y="4251"/>
                    <a:pt x="869" y="5358"/>
                    <a:pt x="1762" y="6227"/>
                  </a:cubicBezTo>
                  <a:lnTo>
                    <a:pt x="3465" y="572"/>
                  </a:lnTo>
                  <a:lnTo>
                    <a:pt x="3465" y="572"/>
                  </a:lnTo>
                  <a:cubicBezTo>
                    <a:pt x="3325" y="898"/>
                    <a:pt x="2908" y="1275"/>
                    <a:pt x="2311" y="1275"/>
                  </a:cubicBezTo>
                  <a:cubicBezTo>
                    <a:pt x="2145" y="1275"/>
                    <a:pt x="1966" y="1246"/>
                    <a:pt x="1774" y="1179"/>
                  </a:cubicBezTo>
                  <a:cubicBezTo>
                    <a:pt x="1000" y="917"/>
                    <a:pt x="1060"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744210">
              <a:off x="8495627" y="884947"/>
              <a:ext cx="107207" cy="279125"/>
            </a:xfrm>
            <a:custGeom>
              <a:rect b="b" l="l" r="r" t="t"/>
              <a:pathLst>
                <a:path extrusionOk="0" h="8217" w="3156">
                  <a:moveTo>
                    <a:pt x="1512" y="1"/>
                  </a:moveTo>
                  <a:lnTo>
                    <a:pt x="0" y="4918"/>
                  </a:lnTo>
                  <a:cubicBezTo>
                    <a:pt x="238" y="5716"/>
                    <a:pt x="727" y="7025"/>
                    <a:pt x="1643" y="8216"/>
                  </a:cubicBezTo>
                  <a:lnTo>
                    <a:pt x="3155" y="3239"/>
                  </a:lnTo>
                  <a:cubicBezTo>
                    <a:pt x="2227" y="2156"/>
                    <a:pt x="1750" y="929"/>
                    <a:pt x="1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744210">
              <a:off x="8080584" y="1284208"/>
              <a:ext cx="101976" cy="269818"/>
            </a:xfrm>
            <a:custGeom>
              <a:rect b="b" l="l" r="r" t="t"/>
              <a:pathLst>
                <a:path extrusionOk="0" h="7943" w="3002">
                  <a:moveTo>
                    <a:pt x="1537" y="1"/>
                  </a:moveTo>
                  <a:lnTo>
                    <a:pt x="1" y="4989"/>
                  </a:lnTo>
                  <a:cubicBezTo>
                    <a:pt x="287" y="5620"/>
                    <a:pt x="870" y="6751"/>
                    <a:pt x="1870" y="7942"/>
                  </a:cubicBezTo>
                  <a:lnTo>
                    <a:pt x="3001" y="4192"/>
                  </a:lnTo>
                  <a:cubicBezTo>
                    <a:pt x="2084" y="2691"/>
                    <a:pt x="1703" y="1096"/>
                    <a:pt x="15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744210">
              <a:off x="8275099" y="1060692"/>
              <a:ext cx="122153" cy="335345"/>
            </a:xfrm>
            <a:custGeom>
              <a:rect b="b" l="l" r="r" t="t"/>
              <a:pathLst>
                <a:path extrusionOk="0" h="9872" w="3596">
                  <a:moveTo>
                    <a:pt x="2000" y="1"/>
                  </a:moveTo>
                  <a:lnTo>
                    <a:pt x="0" y="6526"/>
                  </a:lnTo>
                  <a:cubicBezTo>
                    <a:pt x="298" y="7442"/>
                    <a:pt x="834" y="8692"/>
                    <a:pt x="1691" y="9871"/>
                  </a:cubicBezTo>
                  <a:lnTo>
                    <a:pt x="3596" y="3549"/>
                  </a:lnTo>
                  <a:cubicBezTo>
                    <a:pt x="2703" y="2299"/>
                    <a:pt x="2239" y="1001"/>
                    <a:pt x="2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744210">
              <a:off x="8739878" y="781104"/>
              <a:ext cx="83734" cy="43141"/>
            </a:xfrm>
            <a:custGeom>
              <a:rect b="b" l="l" r="r" t="t"/>
              <a:pathLst>
                <a:path extrusionOk="0" h="1270" w="2465">
                  <a:moveTo>
                    <a:pt x="60" y="1"/>
                  </a:moveTo>
                  <a:cubicBezTo>
                    <a:pt x="60" y="1"/>
                    <a:pt x="0" y="929"/>
                    <a:pt x="774" y="1179"/>
                  </a:cubicBezTo>
                  <a:cubicBezTo>
                    <a:pt x="958" y="1242"/>
                    <a:pt x="1132" y="1269"/>
                    <a:pt x="1294" y="1269"/>
                  </a:cubicBezTo>
                  <a:cubicBezTo>
                    <a:pt x="1895" y="1269"/>
                    <a:pt x="2324" y="891"/>
                    <a:pt x="2465" y="572"/>
                  </a:cubicBezTo>
                  <a:lnTo>
                    <a:pt x="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744210">
              <a:off x="7347409" y="961521"/>
              <a:ext cx="992514" cy="1897693"/>
            </a:xfrm>
            <a:custGeom>
              <a:rect b="b" l="l" r="r" t="t"/>
              <a:pathLst>
                <a:path extrusionOk="0" h="55865" w="29218">
                  <a:moveTo>
                    <a:pt x="23908" y="0"/>
                  </a:moveTo>
                  <a:cubicBezTo>
                    <a:pt x="23753" y="0"/>
                    <a:pt x="5275" y="1179"/>
                    <a:pt x="5275" y="1179"/>
                  </a:cubicBezTo>
                  <a:lnTo>
                    <a:pt x="6167" y="10144"/>
                  </a:lnTo>
                  <a:cubicBezTo>
                    <a:pt x="6167" y="10144"/>
                    <a:pt x="0" y="10656"/>
                    <a:pt x="0" y="16205"/>
                  </a:cubicBezTo>
                  <a:lnTo>
                    <a:pt x="0" y="47685"/>
                  </a:lnTo>
                  <a:cubicBezTo>
                    <a:pt x="0" y="51840"/>
                    <a:pt x="155" y="55864"/>
                    <a:pt x="5489" y="55864"/>
                  </a:cubicBezTo>
                  <a:lnTo>
                    <a:pt x="5560" y="55864"/>
                  </a:lnTo>
                  <a:cubicBezTo>
                    <a:pt x="9966" y="55864"/>
                    <a:pt x="19252" y="55591"/>
                    <a:pt x="22479" y="55591"/>
                  </a:cubicBezTo>
                  <a:cubicBezTo>
                    <a:pt x="23217" y="55591"/>
                    <a:pt x="23860" y="55531"/>
                    <a:pt x="24432" y="55424"/>
                  </a:cubicBezTo>
                  <a:cubicBezTo>
                    <a:pt x="28551" y="54674"/>
                    <a:pt x="28599" y="51328"/>
                    <a:pt x="28599" y="46899"/>
                  </a:cubicBezTo>
                  <a:cubicBezTo>
                    <a:pt x="28599" y="35802"/>
                    <a:pt x="28932" y="19550"/>
                    <a:pt x="29075" y="14621"/>
                  </a:cubicBezTo>
                  <a:cubicBezTo>
                    <a:pt x="29218" y="10478"/>
                    <a:pt x="26706" y="8978"/>
                    <a:pt x="24074" y="8978"/>
                  </a:cubicBezTo>
                  <a:cubicBezTo>
                    <a:pt x="24074" y="8978"/>
                    <a:pt x="24074" y="0"/>
                    <a:pt x="23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744210">
              <a:off x="7249298" y="1497785"/>
              <a:ext cx="918937" cy="1293855"/>
            </a:xfrm>
            <a:custGeom>
              <a:rect b="b" l="l" r="r" t="t"/>
              <a:pathLst>
                <a:path extrusionOk="0" h="38089" w="27052">
                  <a:moveTo>
                    <a:pt x="27051" y="1"/>
                  </a:moveTo>
                  <a:lnTo>
                    <a:pt x="0" y="1156"/>
                  </a:lnTo>
                  <a:cubicBezTo>
                    <a:pt x="0" y="1156"/>
                    <a:pt x="381" y="29278"/>
                    <a:pt x="381" y="31909"/>
                  </a:cubicBezTo>
                  <a:cubicBezTo>
                    <a:pt x="381" y="35267"/>
                    <a:pt x="965" y="38089"/>
                    <a:pt x="5382" y="38089"/>
                  </a:cubicBezTo>
                  <a:cubicBezTo>
                    <a:pt x="10383" y="38089"/>
                    <a:pt x="19527" y="38005"/>
                    <a:pt x="21837" y="37862"/>
                  </a:cubicBezTo>
                  <a:cubicBezTo>
                    <a:pt x="25254" y="37636"/>
                    <a:pt x="26325" y="35957"/>
                    <a:pt x="26325" y="32374"/>
                  </a:cubicBezTo>
                  <a:cubicBezTo>
                    <a:pt x="26325" y="28778"/>
                    <a:pt x="27051" y="1"/>
                    <a:pt x="27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744210">
              <a:off x="7873916" y="1142610"/>
              <a:ext cx="745014" cy="103165"/>
            </a:xfrm>
            <a:custGeom>
              <a:rect b="b" l="l" r="r" t="t"/>
              <a:pathLst>
                <a:path extrusionOk="0" h="3037" w="21932">
                  <a:moveTo>
                    <a:pt x="21932" y="1"/>
                  </a:moveTo>
                  <a:lnTo>
                    <a:pt x="0" y="1584"/>
                  </a:lnTo>
                  <a:lnTo>
                    <a:pt x="227" y="3037"/>
                  </a:lnTo>
                  <a:lnTo>
                    <a:pt x="21932" y="1358"/>
                  </a:lnTo>
                  <a:lnTo>
                    <a:pt x="21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744210">
              <a:off x="7842330" y="1245263"/>
              <a:ext cx="718314" cy="114476"/>
            </a:xfrm>
            <a:custGeom>
              <a:rect b="b" l="l" r="r" t="t"/>
              <a:pathLst>
                <a:path extrusionOk="0" h="3370" w="21146">
                  <a:moveTo>
                    <a:pt x="21146" y="0"/>
                  </a:moveTo>
                  <a:lnTo>
                    <a:pt x="0" y="2024"/>
                  </a:lnTo>
                  <a:lnTo>
                    <a:pt x="346" y="3370"/>
                  </a:lnTo>
                  <a:lnTo>
                    <a:pt x="21146" y="1786"/>
                  </a:lnTo>
                  <a:lnTo>
                    <a:pt x="21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744210">
              <a:off x="8116368" y="1753209"/>
              <a:ext cx="125415" cy="41544"/>
            </a:xfrm>
            <a:custGeom>
              <a:rect b="b" l="l" r="r" t="t"/>
              <a:pathLst>
                <a:path extrusionOk="0" h="1223" w="3692">
                  <a:moveTo>
                    <a:pt x="2949" y="1"/>
                  </a:moveTo>
                  <a:cubicBezTo>
                    <a:pt x="2619" y="1"/>
                    <a:pt x="2197" y="52"/>
                    <a:pt x="1739" y="155"/>
                  </a:cubicBezTo>
                  <a:cubicBezTo>
                    <a:pt x="751" y="370"/>
                    <a:pt x="1" y="763"/>
                    <a:pt x="60" y="1013"/>
                  </a:cubicBezTo>
                  <a:cubicBezTo>
                    <a:pt x="93" y="1150"/>
                    <a:pt x="360" y="1223"/>
                    <a:pt x="759" y="1223"/>
                  </a:cubicBezTo>
                  <a:cubicBezTo>
                    <a:pt x="1087" y="1223"/>
                    <a:pt x="1503" y="1174"/>
                    <a:pt x="1954" y="1072"/>
                  </a:cubicBezTo>
                  <a:cubicBezTo>
                    <a:pt x="2942" y="846"/>
                    <a:pt x="3692" y="465"/>
                    <a:pt x="3632" y="215"/>
                  </a:cubicBezTo>
                  <a:cubicBezTo>
                    <a:pt x="3600" y="73"/>
                    <a:pt x="3340" y="1"/>
                    <a:pt x="29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744210">
              <a:off x="7960440" y="1718204"/>
              <a:ext cx="45349" cy="14165"/>
            </a:xfrm>
            <a:custGeom>
              <a:rect b="b" l="l" r="r" t="t"/>
              <a:pathLst>
                <a:path extrusionOk="0" h="417" w="1335">
                  <a:moveTo>
                    <a:pt x="668" y="0"/>
                  </a:moveTo>
                  <a:cubicBezTo>
                    <a:pt x="299" y="0"/>
                    <a:pt x="1" y="107"/>
                    <a:pt x="1" y="203"/>
                  </a:cubicBezTo>
                  <a:cubicBezTo>
                    <a:pt x="1" y="322"/>
                    <a:pt x="299" y="417"/>
                    <a:pt x="668" y="417"/>
                  </a:cubicBezTo>
                  <a:cubicBezTo>
                    <a:pt x="1037" y="417"/>
                    <a:pt x="1334" y="310"/>
                    <a:pt x="1334" y="203"/>
                  </a:cubicBezTo>
                  <a:cubicBezTo>
                    <a:pt x="1334" y="95"/>
                    <a:pt x="1037" y="0"/>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744210">
              <a:off x="7997417" y="1654307"/>
              <a:ext cx="142807" cy="14199"/>
            </a:xfrm>
            <a:custGeom>
              <a:rect b="b" l="l" r="r" t="t"/>
              <a:pathLst>
                <a:path extrusionOk="0" h="418" w="4204">
                  <a:moveTo>
                    <a:pt x="2108" y="1"/>
                  </a:moveTo>
                  <a:cubicBezTo>
                    <a:pt x="942" y="1"/>
                    <a:pt x="1" y="96"/>
                    <a:pt x="1" y="203"/>
                  </a:cubicBezTo>
                  <a:cubicBezTo>
                    <a:pt x="1" y="322"/>
                    <a:pt x="942" y="418"/>
                    <a:pt x="2108" y="418"/>
                  </a:cubicBezTo>
                  <a:cubicBezTo>
                    <a:pt x="3263" y="418"/>
                    <a:pt x="4204" y="322"/>
                    <a:pt x="4204" y="203"/>
                  </a:cubicBezTo>
                  <a:cubicBezTo>
                    <a:pt x="4204" y="96"/>
                    <a:pt x="3263" y="1"/>
                    <a:pt x="21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744210">
              <a:off x="8292797" y="1778233"/>
              <a:ext cx="47761" cy="19261"/>
            </a:xfrm>
            <a:custGeom>
              <a:rect b="b" l="l" r="r" t="t"/>
              <a:pathLst>
                <a:path extrusionOk="0" h="567" w="1406">
                  <a:moveTo>
                    <a:pt x="987" y="0"/>
                  </a:moveTo>
                  <a:cubicBezTo>
                    <a:pt x="888" y="0"/>
                    <a:pt x="775" y="11"/>
                    <a:pt x="655" y="33"/>
                  </a:cubicBezTo>
                  <a:cubicBezTo>
                    <a:pt x="286" y="117"/>
                    <a:pt x="1" y="295"/>
                    <a:pt x="36" y="426"/>
                  </a:cubicBezTo>
                  <a:cubicBezTo>
                    <a:pt x="44" y="516"/>
                    <a:pt x="203" y="567"/>
                    <a:pt x="421" y="567"/>
                  </a:cubicBezTo>
                  <a:cubicBezTo>
                    <a:pt x="522" y="567"/>
                    <a:pt x="634" y="556"/>
                    <a:pt x="751" y="534"/>
                  </a:cubicBezTo>
                  <a:cubicBezTo>
                    <a:pt x="1120" y="450"/>
                    <a:pt x="1405" y="272"/>
                    <a:pt x="1370" y="141"/>
                  </a:cubicBezTo>
                  <a:cubicBezTo>
                    <a:pt x="1353" y="51"/>
                    <a:pt x="1203" y="0"/>
                    <a:pt x="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744210">
              <a:off x="8060140" y="1714686"/>
              <a:ext cx="23065" cy="8119"/>
            </a:xfrm>
            <a:custGeom>
              <a:rect b="b" l="l" r="r" t="t"/>
              <a:pathLst>
                <a:path extrusionOk="0" h="239" w="679">
                  <a:moveTo>
                    <a:pt x="345" y="1"/>
                  </a:moveTo>
                  <a:cubicBezTo>
                    <a:pt x="155" y="1"/>
                    <a:pt x="0" y="60"/>
                    <a:pt x="0" y="120"/>
                  </a:cubicBezTo>
                  <a:cubicBezTo>
                    <a:pt x="0" y="191"/>
                    <a:pt x="155" y="239"/>
                    <a:pt x="345" y="239"/>
                  </a:cubicBezTo>
                  <a:cubicBezTo>
                    <a:pt x="524" y="239"/>
                    <a:pt x="679" y="191"/>
                    <a:pt x="679" y="120"/>
                  </a:cubicBezTo>
                  <a:cubicBezTo>
                    <a:pt x="679" y="60"/>
                    <a:pt x="524" y="1"/>
                    <a:pt x="345" y="1"/>
                  </a:cubicBezTo>
                  <a:close/>
                </a:path>
              </a:pathLst>
            </a:custGeom>
            <a:solidFill>
              <a:srgbClr val="F25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744210">
              <a:off x="8183827" y="1713807"/>
              <a:ext cx="12195" cy="8119"/>
            </a:xfrm>
            <a:custGeom>
              <a:rect b="b" l="l" r="r" t="t"/>
              <a:pathLst>
                <a:path extrusionOk="0" h="239" w="359">
                  <a:moveTo>
                    <a:pt x="180" y="0"/>
                  </a:moveTo>
                  <a:cubicBezTo>
                    <a:pt x="84" y="0"/>
                    <a:pt x="1" y="48"/>
                    <a:pt x="1" y="119"/>
                  </a:cubicBezTo>
                  <a:cubicBezTo>
                    <a:pt x="1" y="179"/>
                    <a:pt x="84" y="238"/>
                    <a:pt x="180" y="238"/>
                  </a:cubicBezTo>
                  <a:cubicBezTo>
                    <a:pt x="287" y="238"/>
                    <a:pt x="358" y="179"/>
                    <a:pt x="358" y="119"/>
                  </a:cubicBezTo>
                  <a:cubicBezTo>
                    <a:pt x="358" y="48"/>
                    <a:pt x="287" y="0"/>
                    <a:pt x="180" y="0"/>
                  </a:cubicBezTo>
                  <a:close/>
                </a:path>
              </a:pathLst>
            </a:custGeom>
            <a:solidFill>
              <a:srgbClr val="F25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3"/>
            <p:cNvGrpSpPr/>
            <p:nvPr/>
          </p:nvGrpSpPr>
          <p:grpSpPr>
            <a:xfrm>
              <a:off x="8349468" y="691408"/>
              <a:ext cx="318130" cy="267553"/>
              <a:chOff x="8349468" y="691408"/>
              <a:chExt cx="318130" cy="267553"/>
            </a:xfrm>
          </p:grpSpPr>
          <p:sp>
            <p:nvSpPr>
              <p:cNvPr id="131" name="Google Shape;131;p3"/>
              <p:cNvSpPr/>
              <p:nvPr/>
            </p:nvSpPr>
            <p:spPr>
              <a:xfrm rot="1744210">
                <a:off x="8371141" y="739134"/>
                <a:ext cx="235407" cy="150246"/>
              </a:xfrm>
              <a:custGeom>
                <a:rect b="b" l="l" r="r" t="t"/>
                <a:pathLst>
                  <a:path extrusionOk="0" h="4423" w="6930">
                    <a:moveTo>
                      <a:pt x="6565" y="1"/>
                    </a:moveTo>
                    <a:cubicBezTo>
                      <a:pt x="5628" y="1"/>
                      <a:pt x="0" y="3049"/>
                      <a:pt x="983" y="4221"/>
                    </a:cubicBezTo>
                    <a:cubicBezTo>
                      <a:pt x="1099" y="4360"/>
                      <a:pt x="1262" y="4423"/>
                      <a:pt x="1461" y="4423"/>
                    </a:cubicBezTo>
                    <a:cubicBezTo>
                      <a:pt x="3054" y="4423"/>
                      <a:pt x="6930" y="455"/>
                      <a:pt x="6686" y="42"/>
                    </a:cubicBezTo>
                    <a:cubicBezTo>
                      <a:pt x="6669" y="14"/>
                      <a:pt x="6627" y="1"/>
                      <a:pt x="6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744210">
                <a:off x="8445028" y="824538"/>
                <a:ext cx="125279" cy="110978"/>
              </a:xfrm>
              <a:custGeom>
                <a:rect b="b" l="l" r="r" t="t"/>
                <a:pathLst>
                  <a:path extrusionOk="0" h="3267" w="3688">
                    <a:moveTo>
                      <a:pt x="3300" y="0"/>
                    </a:moveTo>
                    <a:cubicBezTo>
                      <a:pt x="2724" y="0"/>
                      <a:pt x="0" y="2714"/>
                      <a:pt x="664" y="3209"/>
                    </a:cubicBezTo>
                    <a:cubicBezTo>
                      <a:pt x="715" y="3248"/>
                      <a:pt x="775" y="3266"/>
                      <a:pt x="842" y="3266"/>
                    </a:cubicBezTo>
                    <a:cubicBezTo>
                      <a:pt x="1687" y="3266"/>
                      <a:pt x="3687" y="360"/>
                      <a:pt x="3378" y="30"/>
                    </a:cubicBezTo>
                    <a:cubicBezTo>
                      <a:pt x="3361" y="10"/>
                      <a:pt x="3334" y="0"/>
                      <a:pt x="3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744210">
                <a:off x="8549630" y="730102"/>
                <a:ext cx="82070" cy="27957"/>
              </a:xfrm>
              <a:custGeom>
                <a:rect b="b" l="l" r="r" t="t"/>
                <a:pathLst>
                  <a:path extrusionOk="0" h="823" w="2416">
                    <a:moveTo>
                      <a:pt x="2054" y="0"/>
                    </a:moveTo>
                    <a:cubicBezTo>
                      <a:pt x="1389" y="0"/>
                      <a:pt x="1" y="304"/>
                      <a:pt x="111" y="671"/>
                    </a:cubicBezTo>
                    <a:cubicBezTo>
                      <a:pt x="143" y="778"/>
                      <a:pt x="279" y="822"/>
                      <a:pt x="469" y="822"/>
                    </a:cubicBezTo>
                    <a:cubicBezTo>
                      <a:pt x="1121" y="822"/>
                      <a:pt x="2415" y="309"/>
                      <a:pt x="2397" y="87"/>
                    </a:cubicBezTo>
                    <a:cubicBezTo>
                      <a:pt x="2386" y="27"/>
                      <a:pt x="2252"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744210">
                <a:off x="8596146" y="787815"/>
                <a:ext cx="57408" cy="72694"/>
              </a:xfrm>
              <a:custGeom>
                <a:rect b="b" l="l" r="r" t="t"/>
                <a:pathLst>
                  <a:path extrusionOk="0" h="2140" w="1690">
                    <a:moveTo>
                      <a:pt x="1434" y="1"/>
                    </a:moveTo>
                    <a:cubicBezTo>
                      <a:pt x="1143" y="1"/>
                      <a:pt x="0" y="1954"/>
                      <a:pt x="449" y="2127"/>
                    </a:cubicBezTo>
                    <a:cubicBezTo>
                      <a:pt x="468" y="2135"/>
                      <a:pt x="488" y="2139"/>
                      <a:pt x="508" y="2139"/>
                    </a:cubicBezTo>
                    <a:cubicBezTo>
                      <a:pt x="967" y="2139"/>
                      <a:pt x="1689" y="156"/>
                      <a:pt x="1461" y="8"/>
                    </a:cubicBezTo>
                    <a:cubicBezTo>
                      <a:pt x="1453" y="3"/>
                      <a:pt x="1444" y="1"/>
                      <a:pt x="1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744210">
                <a:off x="8431440" y="722958"/>
                <a:ext cx="123173" cy="52618"/>
              </a:xfrm>
              <a:custGeom>
                <a:rect b="b" l="l" r="r" t="t"/>
                <a:pathLst>
                  <a:path extrusionOk="0" h="1549" w="3626">
                    <a:moveTo>
                      <a:pt x="3104" y="0"/>
                    </a:moveTo>
                    <a:cubicBezTo>
                      <a:pt x="2232" y="0"/>
                      <a:pt x="0" y="910"/>
                      <a:pt x="380" y="1409"/>
                    </a:cubicBezTo>
                    <a:cubicBezTo>
                      <a:pt x="453" y="1506"/>
                      <a:pt x="594" y="1548"/>
                      <a:pt x="777" y="1548"/>
                    </a:cubicBezTo>
                    <a:cubicBezTo>
                      <a:pt x="1685" y="1548"/>
                      <a:pt x="3626" y="508"/>
                      <a:pt x="3428" y="111"/>
                    </a:cubicBezTo>
                    <a:cubicBezTo>
                      <a:pt x="3389" y="34"/>
                      <a:pt x="3272" y="0"/>
                      <a:pt x="3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rot="1744210">
                <a:off x="8381837" y="744900"/>
                <a:ext cx="31591" cy="31591"/>
              </a:xfrm>
              <a:custGeom>
                <a:rect b="b" l="l" r="r" t="t"/>
                <a:pathLst>
                  <a:path extrusionOk="0" h="930" w="930">
                    <a:moveTo>
                      <a:pt x="465" y="0"/>
                    </a:moveTo>
                    <a:cubicBezTo>
                      <a:pt x="215" y="0"/>
                      <a:pt x="1" y="215"/>
                      <a:pt x="1" y="465"/>
                    </a:cubicBezTo>
                    <a:cubicBezTo>
                      <a:pt x="1" y="715"/>
                      <a:pt x="215" y="929"/>
                      <a:pt x="465" y="929"/>
                    </a:cubicBezTo>
                    <a:cubicBezTo>
                      <a:pt x="727" y="929"/>
                      <a:pt x="930" y="715"/>
                      <a:pt x="930" y="465"/>
                    </a:cubicBezTo>
                    <a:cubicBezTo>
                      <a:pt x="930" y="215"/>
                      <a:pt x="72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744210">
                <a:off x="8627289" y="766683"/>
                <a:ext cx="17426" cy="17019"/>
              </a:xfrm>
              <a:custGeom>
                <a:rect b="b" l="l" r="r" t="t"/>
                <a:pathLst>
                  <a:path extrusionOk="0" h="501" w="513">
                    <a:moveTo>
                      <a:pt x="262" y="1"/>
                    </a:moveTo>
                    <a:cubicBezTo>
                      <a:pt x="119" y="1"/>
                      <a:pt x="0" y="120"/>
                      <a:pt x="0" y="251"/>
                    </a:cubicBezTo>
                    <a:cubicBezTo>
                      <a:pt x="0" y="382"/>
                      <a:pt x="131" y="501"/>
                      <a:pt x="262" y="501"/>
                    </a:cubicBezTo>
                    <a:cubicBezTo>
                      <a:pt x="393" y="501"/>
                      <a:pt x="512" y="382"/>
                      <a:pt x="512" y="251"/>
                    </a:cubicBezTo>
                    <a:cubicBezTo>
                      <a:pt x="512" y="120"/>
                      <a:pt x="405"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3"/>
            <p:cNvSpPr/>
            <p:nvPr/>
          </p:nvSpPr>
          <p:spPr>
            <a:xfrm rot="1744210">
              <a:off x="7516967" y="513722"/>
              <a:ext cx="738967" cy="1023664"/>
            </a:xfrm>
            <a:custGeom>
              <a:rect b="b" l="l" r="r" t="t"/>
              <a:pathLst>
                <a:path extrusionOk="0" h="30135" w="21754">
                  <a:moveTo>
                    <a:pt x="19550" y="6370"/>
                  </a:moveTo>
                  <a:lnTo>
                    <a:pt x="19550" y="6370"/>
                  </a:lnTo>
                  <a:cubicBezTo>
                    <a:pt x="19557" y="6381"/>
                    <a:pt x="19565" y="6390"/>
                    <a:pt x="19575" y="6396"/>
                  </a:cubicBezTo>
                  <a:lnTo>
                    <a:pt x="19575" y="6396"/>
                  </a:lnTo>
                  <a:cubicBezTo>
                    <a:pt x="19566" y="6387"/>
                    <a:pt x="19558" y="6378"/>
                    <a:pt x="19550" y="6370"/>
                  </a:cubicBezTo>
                  <a:close/>
                  <a:moveTo>
                    <a:pt x="19575" y="6396"/>
                  </a:moveTo>
                  <a:lnTo>
                    <a:pt x="19575" y="6396"/>
                  </a:lnTo>
                  <a:cubicBezTo>
                    <a:pt x="19593" y="6414"/>
                    <a:pt x="19614" y="6430"/>
                    <a:pt x="19634" y="6430"/>
                  </a:cubicBezTo>
                  <a:cubicBezTo>
                    <a:pt x="19658" y="6433"/>
                    <a:pt x="19680" y="6433"/>
                    <a:pt x="19702" y="6433"/>
                  </a:cubicBezTo>
                  <a:cubicBezTo>
                    <a:pt x="19742" y="6433"/>
                    <a:pt x="19777" y="6433"/>
                    <a:pt x="19808" y="6461"/>
                  </a:cubicBezTo>
                  <a:lnTo>
                    <a:pt x="19808" y="6461"/>
                  </a:lnTo>
                  <a:cubicBezTo>
                    <a:pt x="19805" y="6458"/>
                    <a:pt x="19803" y="6456"/>
                    <a:pt x="19801" y="6453"/>
                  </a:cubicBezTo>
                  <a:cubicBezTo>
                    <a:pt x="19741" y="6394"/>
                    <a:pt x="19658" y="6418"/>
                    <a:pt x="19598" y="6406"/>
                  </a:cubicBezTo>
                  <a:cubicBezTo>
                    <a:pt x="19590" y="6404"/>
                    <a:pt x="19582" y="6401"/>
                    <a:pt x="19575" y="6396"/>
                  </a:cubicBezTo>
                  <a:close/>
                  <a:moveTo>
                    <a:pt x="19808" y="6461"/>
                  </a:moveTo>
                  <a:cubicBezTo>
                    <a:pt x="19831" y="6486"/>
                    <a:pt x="19855" y="6521"/>
                    <a:pt x="19883" y="6554"/>
                  </a:cubicBezTo>
                  <a:lnTo>
                    <a:pt x="19883" y="6554"/>
                  </a:lnTo>
                  <a:cubicBezTo>
                    <a:pt x="19859" y="6521"/>
                    <a:pt x="19843" y="6488"/>
                    <a:pt x="19813" y="6465"/>
                  </a:cubicBezTo>
                  <a:cubicBezTo>
                    <a:pt x="19811" y="6464"/>
                    <a:pt x="19809" y="6462"/>
                    <a:pt x="19808" y="6461"/>
                  </a:cubicBezTo>
                  <a:close/>
                  <a:moveTo>
                    <a:pt x="19883" y="6554"/>
                  </a:moveTo>
                  <a:cubicBezTo>
                    <a:pt x="19895" y="6573"/>
                    <a:pt x="19911" y="6591"/>
                    <a:pt x="19932" y="6608"/>
                  </a:cubicBezTo>
                  <a:cubicBezTo>
                    <a:pt x="19985" y="6650"/>
                    <a:pt x="20038" y="6655"/>
                    <a:pt x="20082" y="6672"/>
                  </a:cubicBezTo>
                  <a:lnTo>
                    <a:pt x="20082" y="6672"/>
                  </a:lnTo>
                  <a:cubicBezTo>
                    <a:pt x="20080" y="6671"/>
                    <a:pt x="20077" y="6669"/>
                    <a:pt x="20075" y="6668"/>
                  </a:cubicBezTo>
                  <a:cubicBezTo>
                    <a:pt x="20015" y="6644"/>
                    <a:pt x="19956" y="6632"/>
                    <a:pt x="19920" y="6596"/>
                  </a:cubicBezTo>
                  <a:cubicBezTo>
                    <a:pt x="19907" y="6583"/>
                    <a:pt x="19894" y="6569"/>
                    <a:pt x="19883" y="6554"/>
                  </a:cubicBezTo>
                  <a:close/>
                  <a:moveTo>
                    <a:pt x="10631" y="7296"/>
                  </a:moveTo>
                  <a:cubicBezTo>
                    <a:pt x="10635" y="7298"/>
                    <a:pt x="10637" y="7299"/>
                    <a:pt x="10633" y="7299"/>
                  </a:cubicBezTo>
                  <a:lnTo>
                    <a:pt x="10631" y="7296"/>
                  </a:lnTo>
                  <a:close/>
                  <a:moveTo>
                    <a:pt x="8197" y="7336"/>
                  </a:moveTo>
                  <a:lnTo>
                    <a:pt x="8197" y="7336"/>
                  </a:lnTo>
                  <a:cubicBezTo>
                    <a:pt x="8197" y="7336"/>
                    <a:pt x="8199" y="7338"/>
                    <a:pt x="8202" y="7343"/>
                  </a:cubicBezTo>
                  <a:lnTo>
                    <a:pt x="8202" y="7343"/>
                  </a:lnTo>
                  <a:cubicBezTo>
                    <a:pt x="8197" y="7340"/>
                    <a:pt x="8195" y="7336"/>
                    <a:pt x="8197" y="7336"/>
                  </a:cubicBezTo>
                  <a:close/>
                  <a:moveTo>
                    <a:pt x="11189" y="7366"/>
                  </a:moveTo>
                  <a:lnTo>
                    <a:pt x="11193" y="7370"/>
                  </a:lnTo>
                  <a:cubicBezTo>
                    <a:pt x="11198" y="7370"/>
                    <a:pt x="11194" y="7368"/>
                    <a:pt x="11189" y="7366"/>
                  </a:cubicBezTo>
                  <a:close/>
                  <a:moveTo>
                    <a:pt x="11928" y="7472"/>
                  </a:moveTo>
                  <a:lnTo>
                    <a:pt x="11928" y="7472"/>
                  </a:lnTo>
                  <a:cubicBezTo>
                    <a:pt x="11928" y="7472"/>
                    <a:pt x="11929" y="7472"/>
                    <a:pt x="11932" y="7474"/>
                  </a:cubicBezTo>
                  <a:lnTo>
                    <a:pt x="11932" y="7474"/>
                  </a:lnTo>
                  <a:cubicBezTo>
                    <a:pt x="11931" y="7473"/>
                    <a:pt x="11929" y="7472"/>
                    <a:pt x="11928" y="7472"/>
                  </a:cubicBezTo>
                  <a:close/>
                  <a:moveTo>
                    <a:pt x="10509" y="7496"/>
                  </a:moveTo>
                  <a:cubicBezTo>
                    <a:pt x="10511" y="7496"/>
                    <a:pt x="10513" y="7497"/>
                    <a:pt x="10514" y="7499"/>
                  </a:cubicBezTo>
                  <a:lnTo>
                    <a:pt x="10514" y="7499"/>
                  </a:lnTo>
                  <a:cubicBezTo>
                    <a:pt x="10506" y="7498"/>
                    <a:pt x="10507" y="7496"/>
                    <a:pt x="10509" y="7496"/>
                  </a:cubicBezTo>
                  <a:close/>
                  <a:moveTo>
                    <a:pt x="20082" y="6672"/>
                  </a:moveTo>
                  <a:cubicBezTo>
                    <a:pt x="20136" y="6708"/>
                    <a:pt x="20159" y="6765"/>
                    <a:pt x="20194" y="6811"/>
                  </a:cubicBezTo>
                  <a:cubicBezTo>
                    <a:pt x="20229" y="6846"/>
                    <a:pt x="20289" y="6870"/>
                    <a:pt x="20337" y="6894"/>
                  </a:cubicBezTo>
                  <a:cubicBezTo>
                    <a:pt x="20432" y="6941"/>
                    <a:pt x="20491" y="7025"/>
                    <a:pt x="20587" y="7072"/>
                  </a:cubicBezTo>
                  <a:cubicBezTo>
                    <a:pt x="20634" y="7084"/>
                    <a:pt x="20670" y="7108"/>
                    <a:pt x="20718" y="7132"/>
                  </a:cubicBezTo>
                  <a:cubicBezTo>
                    <a:pt x="20765" y="7168"/>
                    <a:pt x="20777" y="7203"/>
                    <a:pt x="20813" y="7251"/>
                  </a:cubicBezTo>
                  <a:cubicBezTo>
                    <a:pt x="20837" y="7346"/>
                    <a:pt x="20944" y="7358"/>
                    <a:pt x="21003" y="7406"/>
                  </a:cubicBezTo>
                  <a:lnTo>
                    <a:pt x="21182" y="7537"/>
                  </a:lnTo>
                  <a:cubicBezTo>
                    <a:pt x="21241" y="7584"/>
                    <a:pt x="21301" y="7596"/>
                    <a:pt x="21349" y="7644"/>
                  </a:cubicBezTo>
                  <a:cubicBezTo>
                    <a:pt x="21384" y="7680"/>
                    <a:pt x="21420" y="7727"/>
                    <a:pt x="21468" y="7763"/>
                  </a:cubicBezTo>
                  <a:cubicBezTo>
                    <a:pt x="21503" y="7787"/>
                    <a:pt x="21539" y="7823"/>
                    <a:pt x="21563" y="7846"/>
                  </a:cubicBezTo>
                  <a:cubicBezTo>
                    <a:pt x="21622" y="7906"/>
                    <a:pt x="21682" y="7942"/>
                    <a:pt x="21706" y="7977"/>
                  </a:cubicBezTo>
                  <a:cubicBezTo>
                    <a:pt x="21718" y="7977"/>
                    <a:pt x="21753" y="8001"/>
                    <a:pt x="21753" y="8001"/>
                  </a:cubicBezTo>
                  <a:lnTo>
                    <a:pt x="21706" y="7954"/>
                  </a:lnTo>
                  <a:cubicBezTo>
                    <a:pt x="21694" y="7906"/>
                    <a:pt x="21634" y="7870"/>
                    <a:pt x="21575" y="7811"/>
                  </a:cubicBezTo>
                  <a:cubicBezTo>
                    <a:pt x="21539" y="7787"/>
                    <a:pt x="21491" y="7751"/>
                    <a:pt x="21468" y="7727"/>
                  </a:cubicBezTo>
                  <a:cubicBezTo>
                    <a:pt x="21420" y="7703"/>
                    <a:pt x="21396" y="7656"/>
                    <a:pt x="21349" y="7608"/>
                  </a:cubicBezTo>
                  <a:cubicBezTo>
                    <a:pt x="21301" y="7561"/>
                    <a:pt x="21241" y="7549"/>
                    <a:pt x="21182" y="7501"/>
                  </a:cubicBezTo>
                  <a:lnTo>
                    <a:pt x="21003" y="7370"/>
                  </a:lnTo>
                  <a:cubicBezTo>
                    <a:pt x="20968" y="7358"/>
                    <a:pt x="20932" y="7322"/>
                    <a:pt x="20896" y="7311"/>
                  </a:cubicBezTo>
                  <a:cubicBezTo>
                    <a:pt x="20860" y="7299"/>
                    <a:pt x="20825" y="7263"/>
                    <a:pt x="20813" y="7215"/>
                  </a:cubicBezTo>
                  <a:cubicBezTo>
                    <a:pt x="20789" y="7180"/>
                    <a:pt x="20765" y="7132"/>
                    <a:pt x="20729" y="7120"/>
                  </a:cubicBezTo>
                  <a:cubicBezTo>
                    <a:pt x="20694" y="7084"/>
                    <a:pt x="20646" y="7084"/>
                    <a:pt x="20598" y="7072"/>
                  </a:cubicBezTo>
                  <a:cubicBezTo>
                    <a:pt x="20515" y="7025"/>
                    <a:pt x="20432" y="6941"/>
                    <a:pt x="20348" y="6894"/>
                  </a:cubicBezTo>
                  <a:cubicBezTo>
                    <a:pt x="20301" y="6870"/>
                    <a:pt x="20241" y="6846"/>
                    <a:pt x="20194" y="6799"/>
                  </a:cubicBezTo>
                  <a:cubicBezTo>
                    <a:pt x="20170" y="6763"/>
                    <a:pt x="20134" y="6703"/>
                    <a:pt x="20098" y="6680"/>
                  </a:cubicBezTo>
                  <a:cubicBezTo>
                    <a:pt x="20093" y="6677"/>
                    <a:pt x="20088" y="6675"/>
                    <a:pt x="20082" y="6672"/>
                  </a:cubicBezTo>
                  <a:close/>
                  <a:moveTo>
                    <a:pt x="11895" y="8156"/>
                  </a:moveTo>
                  <a:cubicBezTo>
                    <a:pt x="11895" y="8156"/>
                    <a:pt x="11896" y="8157"/>
                    <a:pt x="11896" y="8157"/>
                  </a:cubicBezTo>
                  <a:lnTo>
                    <a:pt x="11896" y="8157"/>
                  </a:lnTo>
                  <a:cubicBezTo>
                    <a:pt x="11891" y="8156"/>
                    <a:pt x="11891" y="8156"/>
                    <a:pt x="11895" y="8156"/>
                  </a:cubicBezTo>
                  <a:close/>
                  <a:moveTo>
                    <a:pt x="11237" y="7697"/>
                  </a:moveTo>
                  <a:cubicBezTo>
                    <a:pt x="11246" y="7701"/>
                    <a:pt x="11252" y="7703"/>
                    <a:pt x="11252" y="7703"/>
                  </a:cubicBezTo>
                  <a:lnTo>
                    <a:pt x="11300" y="7715"/>
                  </a:lnTo>
                  <a:lnTo>
                    <a:pt x="11419" y="7739"/>
                  </a:lnTo>
                  <a:lnTo>
                    <a:pt x="11502" y="7739"/>
                  </a:lnTo>
                  <a:cubicBezTo>
                    <a:pt x="11550" y="7739"/>
                    <a:pt x="11562" y="7727"/>
                    <a:pt x="11597" y="7727"/>
                  </a:cubicBezTo>
                  <a:cubicBezTo>
                    <a:pt x="11609" y="7715"/>
                    <a:pt x="11621" y="7715"/>
                    <a:pt x="11645" y="7715"/>
                  </a:cubicBezTo>
                  <a:lnTo>
                    <a:pt x="11669" y="7715"/>
                  </a:lnTo>
                  <a:cubicBezTo>
                    <a:pt x="11688" y="7718"/>
                    <a:pt x="11704" y="7719"/>
                    <a:pt x="11719" y="7719"/>
                  </a:cubicBezTo>
                  <a:cubicBezTo>
                    <a:pt x="11778" y="7719"/>
                    <a:pt x="11807" y="7703"/>
                    <a:pt x="11835" y="7703"/>
                  </a:cubicBezTo>
                  <a:lnTo>
                    <a:pt x="11847" y="7703"/>
                  </a:lnTo>
                  <a:cubicBezTo>
                    <a:pt x="11859" y="7715"/>
                    <a:pt x="11895" y="7739"/>
                    <a:pt x="11966" y="7787"/>
                  </a:cubicBezTo>
                  <a:cubicBezTo>
                    <a:pt x="11990" y="7793"/>
                    <a:pt x="11999" y="7793"/>
                    <a:pt x="12007" y="7793"/>
                  </a:cubicBezTo>
                  <a:cubicBezTo>
                    <a:pt x="12014" y="7793"/>
                    <a:pt x="12020" y="7793"/>
                    <a:pt x="12038" y="7799"/>
                  </a:cubicBezTo>
                  <a:lnTo>
                    <a:pt x="12121" y="7799"/>
                  </a:lnTo>
                  <a:cubicBezTo>
                    <a:pt x="12157" y="7787"/>
                    <a:pt x="12193" y="7787"/>
                    <a:pt x="12205" y="7775"/>
                  </a:cubicBezTo>
                  <a:cubicBezTo>
                    <a:pt x="12214" y="7775"/>
                    <a:pt x="12230" y="7768"/>
                    <a:pt x="12243" y="7764"/>
                  </a:cubicBezTo>
                  <a:lnTo>
                    <a:pt x="12243" y="7764"/>
                  </a:lnTo>
                  <a:cubicBezTo>
                    <a:pt x="12250" y="7769"/>
                    <a:pt x="12271" y="7784"/>
                    <a:pt x="12300" y="7823"/>
                  </a:cubicBezTo>
                  <a:cubicBezTo>
                    <a:pt x="12300" y="7834"/>
                    <a:pt x="12312" y="7834"/>
                    <a:pt x="12324" y="7846"/>
                  </a:cubicBezTo>
                  <a:lnTo>
                    <a:pt x="12383" y="7882"/>
                  </a:lnTo>
                  <a:cubicBezTo>
                    <a:pt x="12431" y="7894"/>
                    <a:pt x="12478" y="7894"/>
                    <a:pt x="12502" y="7894"/>
                  </a:cubicBezTo>
                  <a:cubicBezTo>
                    <a:pt x="12562" y="7894"/>
                    <a:pt x="12597" y="7882"/>
                    <a:pt x="12609" y="7882"/>
                  </a:cubicBezTo>
                  <a:lnTo>
                    <a:pt x="12609" y="7882"/>
                  </a:lnTo>
                  <a:cubicBezTo>
                    <a:pt x="12597" y="7882"/>
                    <a:pt x="12633" y="7894"/>
                    <a:pt x="12657" y="7894"/>
                  </a:cubicBezTo>
                  <a:lnTo>
                    <a:pt x="12728" y="7906"/>
                  </a:lnTo>
                  <a:lnTo>
                    <a:pt x="12812" y="7906"/>
                  </a:lnTo>
                  <a:cubicBezTo>
                    <a:pt x="12836" y="7906"/>
                    <a:pt x="12859" y="7942"/>
                    <a:pt x="12907" y="7965"/>
                  </a:cubicBezTo>
                  <a:cubicBezTo>
                    <a:pt x="12919" y="7977"/>
                    <a:pt x="12919" y="7977"/>
                    <a:pt x="12955" y="8001"/>
                  </a:cubicBezTo>
                  <a:cubicBezTo>
                    <a:pt x="12978" y="8013"/>
                    <a:pt x="12990" y="8013"/>
                    <a:pt x="12990" y="8013"/>
                  </a:cubicBezTo>
                  <a:cubicBezTo>
                    <a:pt x="13014" y="8013"/>
                    <a:pt x="13026" y="8013"/>
                    <a:pt x="13038" y="8025"/>
                  </a:cubicBezTo>
                  <a:cubicBezTo>
                    <a:pt x="13086" y="8037"/>
                    <a:pt x="13109" y="8073"/>
                    <a:pt x="13193" y="8084"/>
                  </a:cubicBezTo>
                  <a:cubicBezTo>
                    <a:pt x="13221" y="8088"/>
                    <a:pt x="13244" y="8090"/>
                    <a:pt x="13265" y="8090"/>
                  </a:cubicBezTo>
                  <a:cubicBezTo>
                    <a:pt x="13305" y="8090"/>
                    <a:pt x="13332" y="8084"/>
                    <a:pt x="13348" y="8084"/>
                  </a:cubicBezTo>
                  <a:lnTo>
                    <a:pt x="13371" y="8084"/>
                  </a:lnTo>
                  <a:cubicBezTo>
                    <a:pt x="13371" y="8084"/>
                    <a:pt x="13383" y="8096"/>
                    <a:pt x="13395" y="8096"/>
                  </a:cubicBezTo>
                  <a:lnTo>
                    <a:pt x="13443" y="8096"/>
                  </a:lnTo>
                  <a:cubicBezTo>
                    <a:pt x="13490" y="8096"/>
                    <a:pt x="13526" y="8120"/>
                    <a:pt x="13550" y="8120"/>
                  </a:cubicBezTo>
                  <a:cubicBezTo>
                    <a:pt x="13574" y="8132"/>
                    <a:pt x="13586" y="8144"/>
                    <a:pt x="13633" y="8156"/>
                  </a:cubicBezTo>
                  <a:cubicBezTo>
                    <a:pt x="13669" y="8192"/>
                    <a:pt x="13740" y="8204"/>
                    <a:pt x="13752" y="8215"/>
                  </a:cubicBezTo>
                  <a:lnTo>
                    <a:pt x="13871" y="8275"/>
                  </a:lnTo>
                  <a:lnTo>
                    <a:pt x="13907" y="8299"/>
                  </a:lnTo>
                  <a:cubicBezTo>
                    <a:pt x="13919" y="8299"/>
                    <a:pt x="13931" y="8311"/>
                    <a:pt x="13943" y="8311"/>
                  </a:cubicBezTo>
                  <a:cubicBezTo>
                    <a:pt x="13979" y="8323"/>
                    <a:pt x="14002" y="8323"/>
                    <a:pt x="14026" y="8323"/>
                  </a:cubicBezTo>
                  <a:cubicBezTo>
                    <a:pt x="14038" y="8335"/>
                    <a:pt x="14050" y="8335"/>
                    <a:pt x="14062" y="8335"/>
                  </a:cubicBezTo>
                  <a:cubicBezTo>
                    <a:pt x="14086" y="8335"/>
                    <a:pt x="14062" y="8335"/>
                    <a:pt x="14098" y="8358"/>
                  </a:cubicBezTo>
                  <a:lnTo>
                    <a:pt x="14217" y="8418"/>
                  </a:lnTo>
                  <a:cubicBezTo>
                    <a:pt x="14276" y="8442"/>
                    <a:pt x="14264" y="8430"/>
                    <a:pt x="14288" y="8454"/>
                  </a:cubicBezTo>
                  <a:cubicBezTo>
                    <a:pt x="14324" y="8477"/>
                    <a:pt x="14348" y="8513"/>
                    <a:pt x="14407" y="8561"/>
                  </a:cubicBezTo>
                  <a:cubicBezTo>
                    <a:pt x="14419" y="8573"/>
                    <a:pt x="14455" y="8596"/>
                    <a:pt x="14479" y="8620"/>
                  </a:cubicBezTo>
                  <a:cubicBezTo>
                    <a:pt x="14502" y="8632"/>
                    <a:pt x="14526" y="8656"/>
                    <a:pt x="14538" y="8668"/>
                  </a:cubicBezTo>
                  <a:cubicBezTo>
                    <a:pt x="14574" y="8692"/>
                    <a:pt x="14598" y="8692"/>
                    <a:pt x="14633" y="8716"/>
                  </a:cubicBezTo>
                  <a:cubicBezTo>
                    <a:pt x="14752" y="8751"/>
                    <a:pt x="14693" y="8716"/>
                    <a:pt x="14741" y="8787"/>
                  </a:cubicBezTo>
                  <a:cubicBezTo>
                    <a:pt x="14741" y="8799"/>
                    <a:pt x="14752" y="8811"/>
                    <a:pt x="14752" y="8835"/>
                  </a:cubicBezTo>
                  <a:cubicBezTo>
                    <a:pt x="14752" y="8846"/>
                    <a:pt x="14764" y="8858"/>
                    <a:pt x="14764" y="8870"/>
                  </a:cubicBezTo>
                  <a:lnTo>
                    <a:pt x="14764" y="8954"/>
                  </a:lnTo>
                  <a:cubicBezTo>
                    <a:pt x="14764" y="8966"/>
                    <a:pt x="14752" y="9025"/>
                    <a:pt x="14741" y="9049"/>
                  </a:cubicBezTo>
                  <a:lnTo>
                    <a:pt x="14705" y="9108"/>
                  </a:lnTo>
                  <a:lnTo>
                    <a:pt x="14693" y="9108"/>
                  </a:lnTo>
                  <a:cubicBezTo>
                    <a:pt x="14681" y="9097"/>
                    <a:pt x="14645" y="9097"/>
                    <a:pt x="14622" y="9097"/>
                  </a:cubicBezTo>
                  <a:lnTo>
                    <a:pt x="14526" y="9097"/>
                  </a:lnTo>
                  <a:cubicBezTo>
                    <a:pt x="14502" y="9108"/>
                    <a:pt x="14455" y="9108"/>
                    <a:pt x="14419" y="9108"/>
                  </a:cubicBezTo>
                  <a:lnTo>
                    <a:pt x="14348" y="9108"/>
                  </a:lnTo>
                  <a:cubicBezTo>
                    <a:pt x="14324" y="9132"/>
                    <a:pt x="14288" y="9132"/>
                    <a:pt x="14276" y="9132"/>
                  </a:cubicBezTo>
                  <a:lnTo>
                    <a:pt x="14181" y="9132"/>
                  </a:lnTo>
                  <a:cubicBezTo>
                    <a:pt x="14161" y="9124"/>
                    <a:pt x="14144" y="9122"/>
                    <a:pt x="14129" y="9122"/>
                  </a:cubicBezTo>
                  <a:cubicBezTo>
                    <a:pt x="14098" y="9122"/>
                    <a:pt x="14074" y="9132"/>
                    <a:pt x="14050" y="9132"/>
                  </a:cubicBezTo>
                  <a:cubicBezTo>
                    <a:pt x="14047" y="9134"/>
                    <a:pt x="14044" y="9134"/>
                    <a:pt x="14040" y="9134"/>
                  </a:cubicBezTo>
                  <a:cubicBezTo>
                    <a:pt x="14008" y="9134"/>
                    <a:pt x="13934" y="9094"/>
                    <a:pt x="13860" y="9073"/>
                  </a:cubicBezTo>
                  <a:cubicBezTo>
                    <a:pt x="13764" y="9037"/>
                    <a:pt x="13681" y="9037"/>
                    <a:pt x="13645" y="9013"/>
                  </a:cubicBezTo>
                  <a:cubicBezTo>
                    <a:pt x="13633" y="8989"/>
                    <a:pt x="13586" y="8977"/>
                    <a:pt x="13550" y="8954"/>
                  </a:cubicBezTo>
                  <a:cubicBezTo>
                    <a:pt x="13526" y="8954"/>
                    <a:pt x="13502" y="8930"/>
                    <a:pt x="13502" y="8930"/>
                  </a:cubicBezTo>
                  <a:cubicBezTo>
                    <a:pt x="13490" y="8930"/>
                    <a:pt x="13467" y="8918"/>
                    <a:pt x="13455" y="8918"/>
                  </a:cubicBezTo>
                  <a:cubicBezTo>
                    <a:pt x="13431" y="8906"/>
                    <a:pt x="13395" y="8906"/>
                    <a:pt x="13383" y="8906"/>
                  </a:cubicBezTo>
                  <a:cubicBezTo>
                    <a:pt x="13276" y="8894"/>
                    <a:pt x="13336" y="8918"/>
                    <a:pt x="13252" y="8835"/>
                  </a:cubicBezTo>
                  <a:cubicBezTo>
                    <a:pt x="13228" y="8811"/>
                    <a:pt x="13217" y="8787"/>
                    <a:pt x="13169" y="8775"/>
                  </a:cubicBezTo>
                  <a:cubicBezTo>
                    <a:pt x="13145" y="8751"/>
                    <a:pt x="13133" y="8739"/>
                    <a:pt x="13098" y="8739"/>
                  </a:cubicBezTo>
                  <a:cubicBezTo>
                    <a:pt x="13050" y="8727"/>
                    <a:pt x="13014" y="8727"/>
                    <a:pt x="12990" y="8716"/>
                  </a:cubicBezTo>
                  <a:cubicBezTo>
                    <a:pt x="12967" y="8716"/>
                    <a:pt x="12955" y="8692"/>
                    <a:pt x="12919" y="8668"/>
                  </a:cubicBezTo>
                  <a:cubicBezTo>
                    <a:pt x="12895" y="8632"/>
                    <a:pt x="12836" y="8596"/>
                    <a:pt x="12788" y="8573"/>
                  </a:cubicBezTo>
                  <a:cubicBezTo>
                    <a:pt x="12740" y="8561"/>
                    <a:pt x="12693" y="8549"/>
                    <a:pt x="12669" y="8537"/>
                  </a:cubicBezTo>
                  <a:lnTo>
                    <a:pt x="12609" y="8501"/>
                  </a:lnTo>
                  <a:cubicBezTo>
                    <a:pt x="12562" y="8489"/>
                    <a:pt x="12550" y="8477"/>
                    <a:pt x="12514" y="8477"/>
                  </a:cubicBezTo>
                  <a:cubicBezTo>
                    <a:pt x="12478" y="8477"/>
                    <a:pt x="12443" y="8454"/>
                    <a:pt x="12431" y="8454"/>
                  </a:cubicBezTo>
                  <a:lnTo>
                    <a:pt x="12324" y="8394"/>
                  </a:lnTo>
                  <a:lnTo>
                    <a:pt x="12264" y="8370"/>
                  </a:lnTo>
                  <a:lnTo>
                    <a:pt x="12252" y="8358"/>
                  </a:lnTo>
                  <a:cubicBezTo>
                    <a:pt x="12252" y="8335"/>
                    <a:pt x="12240" y="8335"/>
                    <a:pt x="12240" y="8335"/>
                  </a:cubicBezTo>
                  <a:lnTo>
                    <a:pt x="12145" y="8251"/>
                  </a:lnTo>
                  <a:cubicBezTo>
                    <a:pt x="12133" y="8239"/>
                    <a:pt x="12097" y="8215"/>
                    <a:pt x="12097" y="8215"/>
                  </a:cubicBezTo>
                  <a:cubicBezTo>
                    <a:pt x="12074" y="8204"/>
                    <a:pt x="12062" y="8192"/>
                    <a:pt x="12038" y="8192"/>
                  </a:cubicBezTo>
                  <a:cubicBezTo>
                    <a:pt x="12002" y="8180"/>
                    <a:pt x="11966" y="8180"/>
                    <a:pt x="11955" y="8180"/>
                  </a:cubicBezTo>
                  <a:cubicBezTo>
                    <a:pt x="11928" y="8166"/>
                    <a:pt x="11909" y="8161"/>
                    <a:pt x="11899" y="8158"/>
                  </a:cubicBezTo>
                  <a:lnTo>
                    <a:pt x="11899" y="8158"/>
                  </a:lnTo>
                  <a:cubicBezTo>
                    <a:pt x="11894" y="8148"/>
                    <a:pt x="11888" y="8134"/>
                    <a:pt x="11883" y="8120"/>
                  </a:cubicBezTo>
                  <a:cubicBezTo>
                    <a:pt x="11859" y="8084"/>
                    <a:pt x="11835" y="8001"/>
                    <a:pt x="11728" y="7965"/>
                  </a:cubicBezTo>
                  <a:cubicBezTo>
                    <a:pt x="11669" y="7954"/>
                    <a:pt x="11621" y="7954"/>
                    <a:pt x="11597" y="7954"/>
                  </a:cubicBezTo>
                  <a:lnTo>
                    <a:pt x="11585" y="7954"/>
                  </a:lnTo>
                  <a:cubicBezTo>
                    <a:pt x="11585" y="7954"/>
                    <a:pt x="11550" y="7942"/>
                    <a:pt x="11538" y="7918"/>
                  </a:cubicBezTo>
                  <a:cubicBezTo>
                    <a:pt x="11478" y="7882"/>
                    <a:pt x="11419" y="7834"/>
                    <a:pt x="11347" y="7787"/>
                  </a:cubicBezTo>
                  <a:lnTo>
                    <a:pt x="11300" y="7763"/>
                  </a:lnTo>
                  <a:lnTo>
                    <a:pt x="11264" y="7739"/>
                  </a:lnTo>
                  <a:cubicBezTo>
                    <a:pt x="11264" y="7731"/>
                    <a:pt x="11254" y="7718"/>
                    <a:pt x="11237" y="7697"/>
                  </a:cubicBezTo>
                  <a:close/>
                  <a:moveTo>
                    <a:pt x="3322" y="13216"/>
                  </a:moveTo>
                  <a:cubicBezTo>
                    <a:pt x="3326" y="13223"/>
                    <a:pt x="3328" y="13230"/>
                    <a:pt x="3330" y="13239"/>
                  </a:cubicBezTo>
                  <a:lnTo>
                    <a:pt x="3330" y="13239"/>
                  </a:lnTo>
                  <a:cubicBezTo>
                    <a:pt x="3322" y="13234"/>
                    <a:pt x="3322" y="13216"/>
                    <a:pt x="3322" y="13216"/>
                  </a:cubicBezTo>
                  <a:close/>
                  <a:moveTo>
                    <a:pt x="3346" y="13240"/>
                  </a:moveTo>
                  <a:cubicBezTo>
                    <a:pt x="3346" y="13242"/>
                    <a:pt x="3346" y="13242"/>
                    <a:pt x="3345" y="13242"/>
                  </a:cubicBezTo>
                  <a:cubicBezTo>
                    <a:pt x="3344" y="13242"/>
                    <a:pt x="3342" y="13241"/>
                    <a:pt x="3341" y="13240"/>
                  </a:cubicBezTo>
                  <a:close/>
                  <a:moveTo>
                    <a:pt x="7449" y="15235"/>
                  </a:moveTo>
                  <a:lnTo>
                    <a:pt x="7449" y="15235"/>
                  </a:lnTo>
                  <a:cubicBezTo>
                    <a:pt x="7461" y="15246"/>
                    <a:pt x="7487" y="15270"/>
                    <a:pt x="7513" y="15288"/>
                  </a:cubicBezTo>
                  <a:cubicBezTo>
                    <a:pt x="7513" y="15300"/>
                    <a:pt x="7537" y="15300"/>
                    <a:pt x="7549" y="15323"/>
                  </a:cubicBezTo>
                  <a:cubicBezTo>
                    <a:pt x="7561" y="15335"/>
                    <a:pt x="7597" y="15347"/>
                    <a:pt x="7621" y="15347"/>
                  </a:cubicBezTo>
                  <a:lnTo>
                    <a:pt x="7680" y="15347"/>
                  </a:lnTo>
                  <a:cubicBezTo>
                    <a:pt x="7716" y="15347"/>
                    <a:pt x="7728" y="15335"/>
                    <a:pt x="7740" y="15335"/>
                  </a:cubicBezTo>
                  <a:cubicBezTo>
                    <a:pt x="7799" y="15300"/>
                    <a:pt x="7835" y="15288"/>
                    <a:pt x="7847" y="15276"/>
                  </a:cubicBezTo>
                  <a:cubicBezTo>
                    <a:pt x="7871" y="15288"/>
                    <a:pt x="7906" y="15323"/>
                    <a:pt x="7966" y="15335"/>
                  </a:cubicBezTo>
                  <a:cubicBezTo>
                    <a:pt x="7978" y="15347"/>
                    <a:pt x="8014" y="15347"/>
                    <a:pt x="8014" y="15347"/>
                  </a:cubicBezTo>
                  <a:lnTo>
                    <a:pt x="8216" y="15347"/>
                  </a:lnTo>
                  <a:cubicBezTo>
                    <a:pt x="8216" y="15347"/>
                    <a:pt x="8252" y="15359"/>
                    <a:pt x="8287" y="15383"/>
                  </a:cubicBezTo>
                  <a:cubicBezTo>
                    <a:pt x="8311" y="15395"/>
                    <a:pt x="8323" y="15407"/>
                    <a:pt x="8371" y="15407"/>
                  </a:cubicBezTo>
                  <a:lnTo>
                    <a:pt x="8430" y="15407"/>
                  </a:lnTo>
                  <a:lnTo>
                    <a:pt x="8549" y="15419"/>
                  </a:lnTo>
                  <a:cubicBezTo>
                    <a:pt x="8585" y="15419"/>
                    <a:pt x="8609" y="15419"/>
                    <a:pt x="8645" y="15443"/>
                  </a:cubicBezTo>
                  <a:cubicBezTo>
                    <a:pt x="8692" y="15454"/>
                    <a:pt x="8740" y="15466"/>
                    <a:pt x="8787" y="15466"/>
                  </a:cubicBezTo>
                  <a:lnTo>
                    <a:pt x="8918" y="15466"/>
                  </a:lnTo>
                  <a:cubicBezTo>
                    <a:pt x="8966" y="15466"/>
                    <a:pt x="9049" y="15478"/>
                    <a:pt x="9121" y="15502"/>
                  </a:cubicBezTo>
                  <a:lnTo>
                    <a:pt x="9216" y="15502"/>
                  </a:lnTo>
                  <a:cubicBezTo>
                    <a:pt x="9240" y="15502"/>
                    <a:pt x="9276" y="15478"/>
                    <a:pt x="9288" y="15478"/>
                  </a:cubicBezTo>
                  <a:cubicBezTo>
                    <a:pt x="9324" y="15469"/>
                    <a:pt x="9346" y="15467"/>
                    <a:pt x="9350" y="15467"/>
                  </a:cubicBezTo>
                  <a:lnTo>
                    <a:pt x="9350" y="15467"/>
                  </a:lnTo>
                  <a:cubicBezTo>
                    <a:pt x="9362" y="15468"/>
                    <a:pt x="9385" y="15480"/>
                    <a:pt x="9418" y="15502"/>
                  </a:cubicBezTo>
                  <a:cubicBezTo>
                    <a:pt x="9454" y="15514"/>
                    <a:pt x="9466" y="15514"/>
                    <a:pt x="9502" y="15526"/>
                  </a:cubicBezTo>
                  <a:cubicBezTo>
                    <a:pt x="9526" y="15538"/>
                    <a:pt x="9514" y="15538"/>
                    <a:pt x="9526" y="15538"/>
                  </a:cubicBezTo>
                  <a:cubicBezTo>
                    <a:pt x="9538" y="15538"/>
                    <a:pt x="9573" y="15573"/>
                    <a:pt x="9621" y="15597"/>
                  </a:cubicBezTo>
                  <a:cubicBezTo>
                    <a:pt x="9661" y="15629"/>
                    <a:pt x="9711" y="15640"/>
                    <a:pt x="9754" y="15640"/>
                  </a:cubicBezTo>
                  <a:cubicBezTo>
                    <a:pt x="9776" y="15640"/>
                    <a:pt x="9796" y="15637"/>
                    <a:pt x="9811" y="15633"/>
                  </a:cubicBezTo>
                  <a:lnTo>
                    <a:pt x="9871" y="15609"/>
                  </a:lnTo>
                  <a:lnTo>
                    <a:pt x="9883" y="15609"/>
                  </a:lnTo>
                  <a:lnTo>
                    <a:pt x="9919" y="15633"/>
                  </a:lnTo>
                  <a:lnTo>
                    <a:pt x="9942" y="15645"/>
                  </a:lnTo>
                  <a:lnTo>
                    <a:pt x="10002" y="15657"/>
                  </a:lnTo>
                  <a:cubicBezTo>
                    <a:pt x="10050" y="15669"/>
                    <a:pt x="10061" y="15669"/>
                    <a:pt x="10097" y="15693"/>
                  </a:cubicBezTo>
                  <a:lnTo>
                    <a:pt x="10192" y="15728"/>
                  </a:lnTo>
                  <a:lnTo>
                    <a:pt x="10228" y="15752"/>
                  </a:lnTo>
                  <a:lnTo>
                    <a:pt x="10240" y="15752"/>
                  </a:lnTo>
                  <a:lnTo>
                    <a:pt x="10252" y="15764"/>
                  </a:lnTo>
                  <a:cubicBezTo>
                    <a:pt x="10276" y="15788"/>
                    <a:pt x="10288" y="15824"/>
                    <a:pt x="10347" y="15883"/>
                  </a:cubicBezTo>
                  <a:cubicBezTo>
                    <a:pt x="10466" y="15954"/>
                    <a:pt x="10538" y="15954"/>
                    <a:pt x="10550" y="15990"/>
                  </a:cubicBezTo>
                  <a:lnTo>
                    <a:pt x="10645" y="16074"/>
                  </a:lnTo>
                  <a:lnTo>
                    <a:pt x="10657" y="16085"/>
                  </a:lnTo>
                  <a:lnTo>
                    <a:pt x="10669" y="16109"/>
                  </a:lnTo>
                  <a:lnTo>
                    <a:pt x="10716" y="16145"/>
                  </a:lnTo>
                  <a:cubicBezTo>
                    <a:pt x="10752" y="16181"/>
                    <a:pt x="10764" y="16193"/>
                    <a:pt x="10764" y="16205"/>
                  </a:cubicBezTo>
                  <a:cubicBezTo>
                    <a:pt x="10776" y="16252"/>
                    <a:pt x="10788" y="16288"/>
                    <a:pt x="10812" y="16312"/>
                  </a:cubicBezTo>
                  <a:cubicBezTo>
                    <a:pt x="10819" y="16335"/>
                    <a:pt x="10822" y="16354"/>
                    <a:pt x="10823" y="16360"/>
                  </a:cubicBezTo>
                  <a:lnTo>
                    <a:pt x="10823" y="16360"/>
                  </a:lnTo>
                  <a:cubicBezTo>
                    <a:pt x="10821" y="16365"/>
                    <a:pt x="10808" y="16387"/>
                    <a:pt x="10776" y="16419"/>
                  </a:cubicBezTo>
                  <a:cubicBezTo>
                    <a:pt x="10764" y="16419"/>
                    <a:pt x="10764" y="16431"/>
                    <a:pt x="10752" y="16443"/>
                  </a:cubicBezTo>
                  <a:cubicBezTo>
                    <a:pt x="10752" y="16466"/>
                    <a:pt x="10728" y="16478"/>
                    <a:pt x="10728" y="16490"/>
                  </a:cubicBezTo>
                  <a:cubicBezTo>
                    <a:pt x="10716" y="16526"/>
                    <a:pt x="10704" y="16538"/>
                    <a:pt x="10704" y="16550"/>
                  </a:cubicBezTo>
                  <a:cubicBezTo>
                    <a:pt x="10700" y="16563"/>
                    <a:pt x="10694" y="16573"/>
                    <a:pt x="10689" y="16579"/>
                  </a:cubicBezTo>
                  <a:lnTo>
                    <a:pt x="10689" y="16579"/>
                  </a:lnTo>
                  <a:cubicBezTo>
                    <a:pt x="10678" y="16572"/>
                    <a:pt x="10665" y="16562"/>
                    <a:pt x="10657" y="16562"/>
                  </a:cubicBezTo>
                  <a:cubicBezTo>
                    <a:pt x="10625" y="16562"/>
                    <a:pt x="10599" y="16551"/>
                    <a:pt x="10553" y="16551"/>
                  </a:cubicBezTo>
                  <a:cubicBezTo>
                    <a:pt x="10530" y="16551"/>
                    <a:pt x="10502" y="16554"/>
                    <a:pt x="10466" y="16562"/>
                  </a:cubicBezTo>
                  <a:cubicBezTo>
                    <a:pt x="10399" y="16596"/>
                    <a:pt x="10374" y="16619"/>
                    <a:pt x="10351" y="16641"/>
                  </a:cubicBezTo>
                  <a:lnTo>
                    <a:pt x="10351" y="16641"/>
                  </a:lnTo>
                  <a:cubicBezTo>
                    <a:pt x="10335" y="16629"/>
                    <a:pt x="10305" y="16591"/>
                    <a:pt x="10276" y="16562"/>
                  </a:cubicBezTo>
                  <a:cubicBezTo>
                    <a:pt x="10252" y="16550"/>
                    <a:pt x="10240" y="16550"/>
                    <a:pt x="10216" y="16538"/>
                  </a:cubicBezTo>
                  <a:cubicBezTo>
                    <a:pt x="10180" y="16526"/>
                    <a:pt x="10180" y="16526"/>
                    <a:pt x="10157" y="16526"/>
                  </a:cubicBezTo>
                  <a:lnTo>
                    <a:pt x="9990" y="16526"/>
                  </a:lnTo>
                  <a:lnTo>
                    <a:pt x="9871" y="16502"/>
                  </a:lnTo>
                  <a:lnTo>
                    <a:pt x="9811" y="16490"/>
                  </a:lnTo>
                  <a:lnTo>
                    <a:pt x="9716" y="16490"/>
                  </a:lnTo>
                  <a:cubicBezTo>
                    <a:pt x="9657" y="16502"/>
                    <a:pt x="9621" y="16502"/>
                    <a:pt x="9597" y="16502"/>
                  </a:cubicBezTo>
                  <a:lnTo>
                    <a:pt x="9585" y="16502"/>
                  </a:lnTo>
                  <a:cubicBezTo>
                    <a:pt x="9585" y="16502"/>
                    <a:pt x="9573" y="16502"/>
                    <a:pt x="9561" y="16490"/>
                  </a:cubicBezTo>
                  <a:cubicBezTo>
                    <a:pt x="9526" y="16478"/>
                    <a:pt x="9478" y="16431"/>
                    <a:pt x="9407" y="16419"/>
                  </a:cubicBezTo>
                  <a:cubicBezTo>
                    <a:pt x="9383" y="16415"/>
                    <a:pt x="9362" y="16414"/>
                    <a:pt x="9343" y="16414"/>
                  </a:cubicBezTo>
                  <a:cubicBezTo>
                    <a:pt x="9306" y="16414"/>
                    <a:pt x="9280" y="16419"/>
                    <a:pt x="9264" y="16419"/>
                  </a:cubicBezTo>
                  <a:lnTo>
                    <a:pt x="9228" y="16419"/>
                  </a:lnTo>
                  <a:lnTo>
                    <a:pt x="9180" y="16407"/>
                  </a:lnTo>
                  <a:lnTo>
                    <a:pt x="9061" y="16359"/>
                  </a:lnTo>
                  <a:lnTo>
                    <a:pt x="9049" y="16359"/>
                  </a:lnTo>
                  <a:lnTo>
                    <a:pt x="9026" y="16335"/>
                  </a:lnTo>
                  <a:cubicBezTo>
                    <a:pt x="9002" y="16312"/>
                    <a:pt x="8990" y="16288"/>
                    <a:pt x="8966" y="16276"/>
                  </a:cubicBezTo>
                  <a:cubicBezTo>
                    <a:pt x="8942" y="16276"/>
                    <a:pt x="8930" y="16252"/>
                    <a:pt x="8907" y="16240"/>
                  </a:cubicBezTo>
                  <a:cubicBezTo>
                    <a:pt x="8907" y="16240"/>
                    <a:pt x="8871" y="16228"/>
                    <a:pt x="8859" y="16228"/>
                  </a:cubicBezTo>
                  <a:cubicBezTo>
                    <a:pt x="8799" y="16216"/>
                    <a:pt x="8752" y="16216"/>
                    <a:pt x="8728" y="16216"/>
                  </a:cubicBezTo>
                  <a:lnTo>
                    <a:pt x="8692" y="16216"/>
                  </a:lnTo>
                  <a:cubicBezTo>
                    <a:pt x="8692" y="16216"/>
                    <a:pt x="8680" y="16216"/>
                    <a:pt x="8668" y="16193"/>
                  </a:cubicBezTo>
                  <a:cubicBezTo>
                    <a:pt x="8633" y="16181"/>
                    <a:pt x="8609" y="16157"/>
                    <a:pt x="8549" y="16121"/>
                  </a:cubicBezTo>
                  <a:lnTo>
                    <a:pt x="8430" y="16062"/>
                  </a:lnTo>
                  <a:cubicBezTo>
                    <a:pt x="8395" y="16050"/>
                    <a:pt x="8347" y="16038"/>
                    <a:pt x="8335" y="16014"/>
                  </a:cubicBezTo>
                  <a:cubicBezTo>
                    <a:pt x="8311" y="16002"/>
                    <a:pt x="8275" y="15978"/>
                    <a:pt x="8228" y="15943"/>
                  </a:cubicBezTo>
                  <a:cubicBezTo>
                    <a:pt x="8216" y="15943"/>
                    <a:pt x="8192" y="15931"/>
                    <a:pt x="8192" y="15931"/>
                  </a:cubicBezTo>
                  <a:cubicBezTo>
                    <a:pt x="8168" y="15931"/>
                    <a:pt x="8145" y="15919"/>
                    <a:pt x="8133" y="15919"/>
                  </a:cubicBezTo>
                  <a:lnTo>
                    <a:pt x="7980" y="15919"/>
                  </a:lnTo>
                  <a:cubicBezTo>
                    <a:pt x="7976" y="15911"/>
                    <a:pt x="7956" y="15885"/>
                    <a:pt x="7930" y="15859"/>
                  </a:cubicBezTo>
                  <a:cubicBezTo>
                    <a:pt x="7918" y="15835"/>
                    <a:pt x="7906" y="15812"/>
                    <a:pt x="7859" y="15776"/>
                  </a:cubicBezTo>
                  <a:cubicBezTo>
                    <a:pt x="7847" y="15776"/>
                    <a:pt x="7835" y="15764"/>
                    <a:pt x="7811" y="15764"/>
                  </a:cubicBezTo>
                  <a:lnTo>
                    <a:pt x="7787" y="15752"/>
                  </a:lnTo>
                  <a:lnTo>
                    <a:pt x="7668" y="15704"/>
                  </a:lnTo>
                  <a:lnTo>
                    <a:pt x="7633" y="15693"/>
                  </a:lnTo>
                  <a:cubicBezTo>
                    <a:pt x="7621" y="15693"/>
                    <a:pt x="7609" y="15681"/>
                    <a:pt x="7597" y="15681"/>
                  </a:cubicBezTo>
                  <a:cubicBezTo>
                    <a:pt x="7561" y="15657"/>
                    <a:pt x="7537" y="15657"/>
                    <a:pt x="7513" y="15657"/>
                  </a:cubicBezTo>
                  <a:lnTo>
                    <a:pt x="7454" y="15657"/>
                  </a:lnTo>
                  <a:cubicBezTo>
                    <a:pt x="7442" y="15657"/>
                    <a:pt x="7430" y="15633"/>
                    <a:pt x="7383" y="15585"/>
                  </a:cubicBezTo>
                  <a:cubicBezTo>
                    <a:pt x="7371" y="15573"/>
                    <a:pt x="7335" y="15538"/>
                    <a:pt x="7299" y="15526"/>
                  </a:cubicBezTo>
                  <a:cubicBezTo>
                    <a:pt x="7240" y="15514"/>
                    <a:pt x="7204" y="15514"/>
                    <a:pt x="7180" y="15514"/>
                  </a:cubicBezTo>
                  <a:lnTo>
                    <a:pt x="7097" y="15514"/>
                  </a:lnTo>
                  <a:lnTo>
                    <a:pt x="7013" y="15466"/>
                  </a:lnTo>
                  <a:lnTo>
                    <a:pt x="6954" y="15443"/>
                  </a:lnTo>
                  <a:lnTo>
                    <a:pt x="6918" y="15419"/>
                  </a:lnTo>
                  <a:lnTo>
                    <a:pt x="6906" y="15419"/>
                  </a:lnTo>
                  <a:lnTo>
                    <a:pt x="6823" y="15335"/>
                  </a:lnTo>
                  <a:cubicBezTo>
                    <a:pt x="6782" y="15302"/>
                    <a:pt x="6740" y="15286"/>
                    <a:pt x="6703" y="15276"/>
                  </a:cubicBezTo>
                  <a:lnTo>
                    <a:pt x="6728" y="15276"/>
                  </a:lnTo>
                  <a:cubicBezTo>
                    <a:pt x="6763" y="15276"/>
                    <a:pt x="6799" y="15288"/>
                    <a:pt x="6847" y="15288"/>
                  </a:cubicBezTo>
                  <a:lnTo>
                    <a:pt x="6906" y="15288"/>
                  </a:lnTo>
                  <a:cubicBezTo>
                    <a:pt x="6906" y="15288"/>
                    <a:pt x="6918" y="15300"/>
                    <a:pt x="6942" y="15300"/>
                  </a:cubicBezTo>
                  <a:cubicBezTo>
                    <a:pt x="6966" y="15323"/>
                    <a:pt x="7013" y="15335"/>
                    <a:pt x="7073" y="15335"/>
                  </a:cubicBezTo>
                  <a:lnTo>
                    <a:pt x="7263" y="15335"/>
                  </a:lnTo>
                  <a:cubicBezTo>
                    <a:pt x="7275" y="15335"/>
                    <a:pt x="7311" y="15323"/>
                    <a:pt x="7323" y="15323"/>
                  </a:cubicBezTo>
                  <a:cubicBezTo>
                    <a:pt x="7394" y="15288"/>
                    <a:pt x="7418" y="15264"/>
                    <a:pt x="7442" y="15240"/>
                  </a:cubicBezTo>
                  <a:cubicBezTo>
                    <a:pt x="7444" y="15238"/>
                    <a:pt x="7447" y="15236"/>
                    <a:pt x="7449" y="15235"/>
                  </a:cubicBezTo>
                  <a:close/>
                  <a:moveTo>
                    <a:pt x="7633" y="0"/>
                  </a:moveTo>
                  <a:cubicBezTo>
                    <a:pt x="7627" y="12"/>
                    <a:pt x="7624" y="12"/>
                    <a:pt x="7619" y="12"/>
                  </a:cubicBezTo>
                  <a:cubicBezTo>
                    <a:pt x="7615" y="12"/>
                    <a:pt x="7609" y="12"/>
                    <a:pt x="7597" y="24"/>
                  </a:cubicBezTo>
                  <a:cubicBezTo>
                    <a:pt x="7537" y="48"/>
                    <a:pt x="7502" y="83"/>
                    <a:pt x="7478" y="95"/>
                  </a:cubicBezTo>
                  <a:cubicBezTo>
                    <a:pt x="7454" y="95"/>
                    <a:pt x="7442" y="107"/>
                    <a:pt x="7442" y="107"/>
                  </a:cubicBezTo>
                  <a:lnTo>
                    <a:pt x="7430" y="107"/>
                  </a:lnTo>
                  <a:cubicBezTo>
                    <a:pt x="7394" y="119"/>
                    <a:pt x="7371" y="119"/>
                    <a:pt x="7323" y="119"/>
                  </a:cubicBezTo>
                  <a:cubicBezTo>
                    <a:pt x="7275" y="119"/>
                    <a:pt x="7240" y="155"/>
                    <a:pt x="7204" y="155"/>
                  </a:cubicBezTo>
                  <a:cubicBezTo>
                    <a:pt x="7180" y="167"/>
                    <a:pt x="7144" y="167"/>
                    <a:pt x="7097" y="179"/>
                  </a:cubicBezTo>
                  <a:cubicBezTo>
                    <a:pt x="7085" y="203"/>
                    <a:pt x="7061" y="203"/>
                    <a:pt x="7037" y="214"/>
                  </a:cubicBezTo>
                  <a:cubicBezTo>
                    <a:pt x="7025" y="214"/>
                    <a:pt x="7013" y="226"/>
                    <a:pt x="7002" y="226"/>
                  </a:cubicBezTo>
                  <a:cubicBezTo>
                    <a:pt x="6966" y="238"/>
                    <a:pt x="6942" y="262"/>
                    <a:pt x="6894" y="274"/>
                  </a:cubicBezTo>
                  <a:cubicBezTo>
                    <a:pt x="6882" y="286"/>
                    <a:pt x="6847" y="298"/>
                    <a:pt x="6835" y="322"/>
                  </a:cubicBezTo>
                  <a:cubicBezTo>
                    <a:pt x="6787" y="345"/>
                    <a:pt x="6787" y="357"/>
                    <a:pt x="6775" y="393"/>
                  </a:cubicBezTo>
                  <a:cubicBezTo>
                    <a:pt x="6740" y="441"/>
                    <a:pt x="6740" y="464"/>
                    <a:pt x="6728" y="476"/>
                  </a:cubicBezTo>
                  <a:cubicBezTo>
                    <a:pt x="6728" y="500"/>
                    <a:pt x="6656" y="524"/>
                    <a:pt x="6585" y="595"/>
                  </a:cubicBezTo>
                  <a:cubicBezTo>
                    <a:pt x="6561" y="619"/>
                    <a:pt x="6549" y="643"/>
                    <a:pt x="6537" y="679"/>
                  </a:cubicBezTo>
                  <a:cubicBezTo>
                    <a:pt x="6525" y="703"/>
                    <a:pt x="6525" y="738"/>
                    <a:pt x="6525" y="750"/>
                  </a:cubicBezTo>
                  <a:cubicBezTo>
                    <a:pt x="6525" y="774"/>
                    <a:pt x="6501" y="810"/>
                    <a:pt x="6501" y="822"/>
                  </a:cubicBezTo>
                  <a:cubicBezTo>
                    <a:pt x="6501" y="822"/>
                    <a:pt x="6490" y="834"/>
                    <a:pt x="6466" y="857"/>
                  </a:cubicBezTo>
                  <a:cubicBezTo>
                    <a:pt x="6430" y="869"/>
                    <a:pt x="6382" y="881"/>
                    <a:pt x="6359" y="976"/>
                  </a:cubicBezTo>
                  <a:cubicBezTo>
                    <a:pt x="6323" y="1036"/>
                    <a:pt x="6347" y="1096"/>
                    <a:pt x="6347" y="1119"/>
                  </a:cubicBezTo>
                  <a:lnTo>
                    <a:pt x="6347" y="1191"/>
                  </a:lnTo>
                  <a:cubicBezTo>
                    <a:pt x="6347" y="1189"/>
                    <a:pt x="6346" y="1188"/>
                    <a:pt x="6345" y="1188"/>
                  </a:cubicBezTo>
                  <a:cubicBezTo>
                    <a:pt x="6340" y="1188"/>
                    <a:pt x="6320" y="1218"/>
                    <a:pt x="6299" y="1238"/>
                  </a:cubicBezTo>
                  <a:cubicBezTo>
                    <a:pt x="6287" y="1250"/>
                    <a:pt x="6263" y="1274"/>
                    <a:pt x="6251" y="1298"/>
                  </a:cubicBezTo>
                  <a:cubicBezTo>
                    <a:pt x="6251" y="1310"/>
                    <a:pt x="6240" y="1334"/>
                    <a:pt x="6240" y="1346"/>
                  </a:cubicBezTo>
                  <a:cubicBezTo>
                    <a:pt x="6228" y="1357"/>
                    <a:pt x="6228" y="1393"/>
                    <a:pt x="6228" y="1393"/>
                  </a:cubicBezTo>
                  <a:lnTo>
                    <a:pt x="6228" y="1512"/>
                  </a:lnTo>
                  <a:cubicBezTo>
                    <a:pt x="6228" y="1548"/>
                    <a:pt x="6204" y="1572"/>
                    <a:pt x="6228" y="1643"/>
                  </a:cubicBezTo>
                  <a:cubicBezTo>
                    <a:pt x="6240" y="1703"/>
                    <a:pt x="6251" y="1727"/>
                    <a:pt x="6263" y="1762"/>
                  </a:cubicBezTo>
                  <a:cubicBezTo>
                    <a:pt x="6287" y="1786"/>
                    <a:pt x="6263" y="1774"/>
                    <a:pt x="6287" y="1846"/>
                  </a:cubicBezTo>
                  <a:cubicBezTo>
                    <a:pt x="6311" y="1953"/>
                    <a:pt x="6323" y="2000"/>
                    <a:pt x="6311" y="2000"/>
                  </a:cubicBezTo>
                  <a:cubicBezTo>
                    <a:pt x="6299" y="2024"/>
                    <a:pt x="6263" y="2060"/>
                    <a:pt x="6251" y="2108"/>
                  </a:cubicBezTo>
                  <a:cubicBezTo>
                    <a:pt x="6240" y="2119"/>
                    <a:pt x="6228" y="2167"/>
                    <a:pt x="6240" y="2203"/>
                  </a:cubicBezTo>
                  <a:lnTo>
                    <a:pt x="6251" y="2262"/>
                  </a:lnTo>
                  <a:lnTo>
                    <a:pt x="6263" y="2369"/>
                  </a:lnTo>
                  <a:lnTo>
                    <a:pt x="6263" y="2405"/>
                  </a:lnTo>
                  <a:cubicBezTo>
                    <a:pt x="6287" y="2417"/>
                    <a:pt x="6287" y="2417"/>
                    <a:pt x="6287" y="2429"/>
                  </a:cubicBezTo>
                  <a:lnTo>
                    <a:pt x="6299" y="2489"/>
                  </a:lnTo>
                  <a:lnTo>
                    <a:pt x="6323" y="2596"/>
                  </a:lnTo>
                  <a:cubicBezTo>
                    <a:pt x="6347" y="2667"/>
                    <a:pt x="6382" y="2703"/>
                    <a:pt x="6418" y="2727"/>
                  </a:cubicBezTo>
                  <a:cubicBezTo>
                    <a:pt x="6442" y="2762"/>
                    <a:pt x="6466" y="2762"/>
                    <a:pt x="6466" y="2774"/>
                  </a:cubicBezTo>
                  <a:cubicBezTo>
                    <a:pt x="6466" y="2786"/>
                    <a:pt x="6478" y="2822"/>
                    <a:pt x="6478" y="2858"/>
                  </a:cubicBezTo>
                  <a:cubicBezTo>
                    <a:pt x="6478" y="2881"/>
                    <a:pt x="6490" y="2893"/>
                    <a:pt x="6490" y="2917"/>
                  </a:cubicBezTo>
                  <a:cubicBezTo>
                    <a:pt x="6501" y="2953"/>
                    <a:pt x="6525" y="2965"/>
                    <a:pt x="6525" y="2977"/>
                  </a:cubicBezTo>
                  <a:lnTo>
                    <a:pt x="6561" y="3084"/>
                  </a:lnTo>
                  <a:lnTo>
                    <a:pt x="6597" y="3143"/>
                  </a:lnTo>
                  <a:cubicBezTo>
                    <a:pt x="6597" y="3155"/>
                    <a:pt x="6609" y="3191"/>
                    <a:pt x="6621" y="3203"/>
                  </a:cubicBezTo>
                  <a:cubicBezTo>
                    <a:pt x="6656" y="3251"/>
                    <a:pt x="6668" y="3262"/>
                    <a:pt x="6680" y="3298"/>
                  </a:cubicBezTo>
                  <a:lnTo>
                    <a:pt x="6787" y="3489"/>
                  </a:lnTo>
                  <a:lnTo>
                    <a:pt x="6847" y="3572"/>
                  </a:lnTo>
                  <a:lnTo>
                    <a:pt x="6882" y="3620"/>
                  </a:lnTo>
                  <a:cubicBezTo>
                    <a:pt x="6894" y="3620"/>
                    <a:pt x="6894" y="3620"/>
                    <a:pt x="6894" y="3632"/>
                  </a:cubicBezTo>
                  <a:cubicBezTo>
                    <a:pt x="6894" y="3655"/>
                    <a:pt x="6894" y="3691"/>
                    <a:pt x="6906" y="3739"/>
                  </a:cubicBezTo>
                  <a:cubicBezTo>
                    <a:pt x="6906" y="3774"/>
                    <a:pt x="6918" y="3798"/>
                    <a:pt x="6942" y="3834"/>
                  </a:cubicBezTo>
                  <a:cubicBezTo>
                    <a:pt x="6954" y="3846"/>
                    <a:pt x="6954" y="3858"/>
                    <a:pt x="6966" y="3870"/>
                  </a:cubicBezTo>
                  <a:cubicBezTo>
                    <a:pt x="6978" y="3905"/>
                    <a:pt x="7002" y="3929"/>
                    <a:pt x="7025" y="3977"/>
                  </a:cubicBezTo>
                  <a:cubicBezTo>
                    <a:pt x="7061" y="4013"/>
                    <a:pt x="7073" y="4036"/>
                    <a:pt x="7097" y="4072"/>
                  </a:cubicBezTo>
                  <a:lnTo>
                    <a:pt x="7180" y="4155"/>
                  </a:lnTo>
                  <a:cubicBezTo>
                    <a:pt x="7204" y="4191"/>
                    <a:pt x="7216" y="4215"/>
                    <a:pt x="7252" y="4251"/>
                  </a:cubicBezTo>
                  <a:lnTo>
                    <a:pt x="7275" y="4286"/>
                  </a:lnTo>
                  <a:lnTo>
                    <a:pt x="7299" y="4322"/>
                  </a:lnTo>
                  <a:cubicBezTo>
                    <a:pt x="7311" y="4346"/>
                    <a:pt x="7323" y="4346"/>
                    <a:pt x="7335" y="4370"/>
                  </a:cubicBezTo>
                  <a:cubicBezTo>
                    <a:pt x="7383" y="4394"/>
                    <a:pt x="7430" y="4405"/>
                    <a:pt x="7442" y="4429"/>
                  </a:cubicBezTo>
                  <a:cubicBezTo>
                    <a:pt x="7450" y="4429"/>
                    <a:pt x="7453" y="4435"/>
                    <a:pt x="7454" y="4435"/>
                  </a:cubicBezTo>
                  <a:cubicBezTo>
                    <a:pt x="7454" y="4435"/>
                    <a:pt x="7454" y="4433"/>
                    <a:pt x="7454" y="4429"/>
                  </a:cubicBezTo>
                  <a:lnTo>
                    <a:pt x="7454" y="4441"/>
                  </a:lnTo>
                  <a:lnTo>
                    <a:pt x="7454" y="4560"/>
                  </a:lnTo>
                  <a:cubicBezTo>
                    <a:pt x="7454" y="4584"/>
                    <a:pt x="7478" y="4644"/>
                    <a:pt x="7502" y="4679"/>
                  </a:cubicBezTo>
                  <a:cubicBezTo>
                    <a:pt x="7549" y="4727"/>
                    <a:pt x="7573" y="4727"/>
                    <a:pt x="7609" y="4739"/>
                  </a:cubicBezTo>
                  <a:cubicBezTo>
                    <a:pt x="7656" y="4751"/>
                    <a:pt x="7692" y="4763"/>
                    <a:pt x="7716" y="4763"/>
                  </a:cubicBezTo>
                  <a:cubicBezTo>
                    <a:pt x="7716" y="4763"/>
                    <a:pt x="7728" y="4786"/>
                    <a:pt x="7728" y="4798"/>
                  </a:cubicBezTo>
                  <a:lnTo>
                    <a:pt x="7787" y="4917"/>
                  </a:lnTo>
                  <a:cubicBezTo>
                    <a:pt x="7799" y="4941"/>
                    <a:pt x="7799" y="4941"/>
                    <a:pt x="7811" y="4965"/>
                  </a:cubicBezTo>
                  <a:lnTo>
                    <a:pt x="7847" y="5001"/>
                  </a:lnTo>
                  <a:cubicBezTo>
                    <a:pt x="7859" y="5036"/>
                    <a:pt x="7894" y="5084"/>
                    <a:pt x="7918" y="5108"/>
                  </a:cubicBezTo>
                  <a:lnTo>
                    <a:pt x="7990" y="5203"/>
                  </a:lnTo>
                  <a:lnTo>
                    <a:pt x="8037" y="5239"/>
                  </a:lnTo>
                  <a:cubicBezTo>
                    <a:pt x="8049" y="5239"/>
                    <a:pt x="8049" y="5263"/>
                    <a:pt x="8049" y="5263"/>
                  </a:cubicBezTo>
                  <a:lnTo>
                    <a:pt x="8049" y="5275"/>
                  </a:lnTo>
                  <a:cubicBezTo>
                    <a:pt x="8049" y="5298"/>
                    <a:pt x="8073" y="5346"/>
                    <a:pt x="8097" y="5394"/>
                  </a:cubicBezTo>
                  <a:cubicBezTo>
                    <a:pt x="8145" y="5453"/>
                    <a:pt x="8192" y="5477"/>
                    <a:pt x="8216" y="5513"/>
                  </a:cubicBezTo>
                  <a:cubicBezTo>
                    <a:pt x="8252" y="5537"/>
                    <a:pt x="8275" y="5560"/>
                    <a:pt x="8287" y="5572"/>
                  </a:cubicBezTo>
                  <a:lnTo>
                    <a:pt x="8371" y="5656"/>
                  </a:lnTo>
                  <a:cubicBezTo>
                    <a:pt x="8395" y="5691"/>
                    <a:pt x="8395" y="5715"/>
                    <a:pt x="8466" y="5763"/>
                  </a:cubicBezTo>
                  <a:cubicBezTo>
                    <a:pt x="8526" y="5798"/>
                    <a:pt x="8573" y="5798"/>
                    <a:pt x="8585" y="5810"/>
                  </a:cubicBezTo>
                  <a:cubicBezTo>
                    <a:pt x="8621" y="5822"/>
                    <a:pt x="8609" y="5810"/>
                    <a:pt x="8621" y="5834"/>
                  </a:cubicBezTo>
                  <a:cubicBezTo>
                    <a:pt x="8633" y="5858"/>
                    <a:pt x="8633" y="5894"/>
                    <a:pt x="8680" y="5953"/>
                  </a:cubicBezTo>
                  <a:cubicBezTo>
                    <a:pt x="8740" y="6013"/>
                    <a:pt x="8787" y="6049"/>
                    <a:pt x="8811" y="6060"/>
                  </a:cubicBezTo>
                  <a:cubicBezTo>
                    <a:pt x="8823" y="6072"/>
                    <a:pt x="8847" y="6072"/>
                    <a:pt x="8859" y="6096"/>
                  </a:cubicBezTo>
                  <a:lnTo>
                    <a:pt x="8871" y="6108"/>
                  </a:lnTo>
                  <a:lnTo>
                    <a:pt x="8883" y="6120"/>
                  </a:lnTo>
                  <a:cubicBezTo>
                    <a:pt x="8942" y="6168"/>
                    <a:pt x="9002" y="6215"/>
                    <a:pt x="9061" y="6275"/>
                  </a:cubicBezTo>
                  <a:lnTo>
                    <a:pt x="9157" y="6346"/>
                  </a:lnTo>
                  <a:lnTo>
                    <a:pt x="9180" y="6370"/>
                  </a:lnTo>
                  <a:lnTo>
                    <a:pt x="9216" y="6418"/>
                  </a:lnTo>
                  <a:lnTo>
                    <a:pt x="9264" y="6465"/>
                  </a:lnTo>
                  <a:lnTo>
                    <a:pt x="9299" y="6513"/>
                  </a:lnTo>
                  <a:cubicBezTo>
                    <a:pt x="9323" y="6513"/>
                    <a:pt x="9335" y="6537"/>
                    <a:pt x="9359" y="6584"/>
                  </a:cubicBezTo>
                  <a:cubicBezTo>
                    <a:pt x="9395" y="6632"/>
                    <a:pt x="9454" y="6691"/>
                    <a:pt x="9502" y="6703"/>
                  </a:cubicBezTo>
                  <a:cubicBezTo>
                    <a:pt x="9538" y="6727"/>
                    <a:pt x="9585" y="6727"/>
                    <a:pt x="9597" y="6751"/>
                  </a:cubicBezTo>
                  <a:lnTo>
                    <a:pt x="9621" y="6751"/>
                  </a:lnTo>
                  <a:cubicBezTo>
                    <a:pt x="9621" y="6751"/>
                    <a:pt x="9621" y="6763"/>
                    <a:pt x="9633" y="6775"/>
                  </a:cubicBezTo>
                  <a:cubicBezTo>
                    <a:pt x="9645" y="6811"/>
                    <a:pt x="9657" y="6846"/>
                    <a:pt x="9716" y="6906"/>
                  </a:cubicBezTo>
                  <a:cubicBezTo>
                    <a:pt x="9752" y="6941"/>
                    <a:pt x="9799" y="6965"/>
                    <a:pt x="9823" y="6989"/>
                  </a:cubicBezTo>
                  <a:cubicBezTo>
                    <a:pt x="9871" y="7013"/>
                    <a:pt x="9871" y="7025"/>
                    <a:pt x="9930" y="7061"/>
                  </a:cubicBezTo>
                  <a:lnTo>
                    <a:pt x="10038" y="7120"/>
                  </a:lnTo>
                  <a:cubicBezTo>
                    <a:pt x="10050" y="7132"/>
                    <a:pt x="10050" y="7132"/>
                    <a:pt x="10097" y="7168"/>
                  </a:cubicBezTo>
                  <a:cubicBezTo>
                    <a:pt x="10121" y="7180"/>
                    <a:pt x="10157" y="7180"/>
                    <a:pt x="10169" y="7192"/>
                  </a:cubicBezTo>
                  <a:cubicBezTo>
                    <a:pt x="10211" y="7202"/>
                    <a:pt x="10234" y="7222"/>
                    <a:pt x="10239" y="7226"/>
                  </a:cubicBezTo>
                  <a:lnTo>
                    <a:pt x="10239" y="7226"/>
                  </a:lnTo>
                  <a:cubicBezTo>
                    <a:pt x="10235" y="7231"/>
                    <a:pt x="10232" y="7236"/>
                    <a:pt x="10228" y="7239"/>
                  </a:cubicBezTo>
                  <a:cubicBezTo>
                    <a:pt x="10216" y="7251"/>
                    <a:pt x="10192" y="7251"/>
                    <a:pt x="10192" y="7251"/>
                  </a:cubicBezTo>
                  <a:lnTo>
                    <a:pt x="10180" y="7251"/>
                  </a:lnTo>
                  <a:cubicBezTo>
                    <a:pt x="10097" y="7251"/>
                    <a:pt x="10014" y="7239"/>
                    <a:pt x="9930" y="7227"/>
                  </a:cubicBezTo>
                  <a:lnTo>
                    <a:pt x="9823" y="7203"/>
                  </a:lnTo>
                  <a:cubicBezTo>
                    <a:pt x="9823" y="7203"/>
                    <a:pt x="9799" y="7180"/>
                    <a:pt x="9740" y="7144"/>
                  </a:cubicBezTo>
                  <a:cubicBezTo>
                    <a:pt x="9716" y="7144"/>
                    <a:pt x="9692" y="7132"/>
                    <a:pt x="9680" y="7132"/>
                  </a:cubicBezTo>
                  <a:cubicBezTo>
                    <a:pt x="9657" y="7120"/>
                    <a:pt x="9621" y="7120"/>
                    <a:pt x="9621" y="7120"/>
                  </a:cubicBezTo>
                  <a:cubicBezTo>
                    <a:pt x="9605" y="7116"/>
                    <a:pt x="9593" y="7115"/>
                    <a:pt x="9583" y="7115"/>
                  </a:cubicBezTo>
                  <a:cubicBezTo>
                    <a:pt x="9563" y="7115"/>
                    <a:pt x="9549" y="7120"/>
                    <a:pt x="9526" y="7120"/>
                  </a:cubicBezTo>
                  <a:cubicBezTo>
                    <a:pt x="9478" y="7132"/>
                    <a:pt x="9454" y="7132"/>
                    <a:pt x="9442" y="7132"/>
                  </a:cubicBezTo>
                  <a:cubicBezTo>
                    <a:pt x="9418" y="7132"/>
                    <a:pt x="9395" y="7120"/>
                    <a:pt x="9347" y="7108"/>
                  </a:cubicBezTo>
                  <a:cubicBezTo>
                    <a:pt x="9323" y="7084"/>
                    <a:pt x="9288" y="7072"/>
                    <a:pt x="9240" y="7072"/>
                  </a:cubicBezTo>
                  <a:lnTo>
                    <a:pt x="8799" y="7072"/>
                  </a:lnTo>
                  <a:cubicBezTo>
                    <a:pt x="8764" y="7072"/>
                    <a:pt x="8728" y="7061"/>
                    <a:pt x="8668" y="7061"/>
                  </a:cubicBezTo>
                  <a:lnTo>
                    <a:pt x="8609" y="7061"/>
                  </a:lnTo>
                  <a:cubicBezTo>
                    <a:pt x="8573" y="7061"/>
                    <a:pt x="8561" y="7072"/>
                    <a:pt x="8549" y="7072"/>
                  </a:cubicBezTo>
                  <a:cubicBezTo>
                    <a:pt x="8514" y="7084"/>
                    <a:pt x="8490" y="7084"/>
                    <a:pt x="8466" y="7108"/>
                  </a:cubicBezTo>
                  <a:cubicBezTo>
                    <a:pt x="8454" y="7120"/>
                    <a:pt x="8442" y="7120"/>
                    <a:pt x="8442" y="7120"/>
                  </a:cubicBezTo>
                  <a:lnTo>
                    <a:pt x="8275" y="7120"/>
                  </a:lnTo>
                  <a:cubicBezTo>
                    <a:pt x="8281" y="7120"/>
                    <a:pt x="8270" y="7117"/>
                    <a:pt x="8262" y="7116"/>
                  </a:cubicBezTo>
                  <a:lnTo>
                    <a:pt x="8262" y="7116"/>
                  </a:lnTo>
                  <a:cubicBezTo>
                    <a:pt x="8269" y="7120"/>
                    <a:pt x="8275" y="7120"/>
                    <a:pt x="8275" y="7120"/>
                  </a:cubicBezTo>
                  <a:lnTo>
                    <a:pt x="8264" y="7120"/>
                  </a:lnTo>
                  <a:cubicBezTo>
                    <a:pt x="8252" y="7116"/>
                    <a:pt x="8250" y="7115"/>
                    <a:pt x="8253" y="7115"/>
                  </a:cubicBezTo>
                  <a:cubicBezTo>
                    <a:pt x="8255" y="7115"/>
                    <a:pt x="8258" y="7115"/>
                    <a:pt x="8262" y="7116"/>
                  </a:cubicBezTo>
                  <a:lnTo>
                    <a:pt x="8262" y="7116"/>
                  </a:lnTo>
                  <a:cubicBezTo>
                    <a:pt x="8259" y="7114"/>
                    <a:pt x="8255" y="7112"/>
                    <a:pt x="8252" y="7108"/>
                  </a:cubicBezTo>
                  <a:cubicBezTo>
                    <a:pt x="8228" y="7084"/>
                    <a:pt x="8216" y="7072"/>
                    <a:pt x="8192" y="7061"/>
                  </a:cubicBezTo>
                  <a:cubicBezTo>
                    <a:pt x="8156" y="7025"/>
                    <a:pt x="8133" y="7001"/>
                    <a:pt x="8049" y="7001"/>
                  </a:cubicBezTo>
                  <a:cubicBezTo>
                    <a:pt x="7990" y="7001"/>
                    <a:pt x="7930" y="7013"/>
                    <a:pt x="7906" y="7013"/>
                  </a:cubicBezTo>
                  <a:lnTo>
                    <a:pt x="7799" y="7013"/>
                  </a:lnTo>
                  <a:cubicBezTo>
                    <a:pt x="7787" y="7013"/>
                    <a:pt x="7775" y="7025"/>
                    <a:pt x="7752" y="7025"/>
                  </a:cubicBezTo>
                  <a:lnTo>
                    <a:pt x="7668" y="7061"/>
                  </a:lnTo>
                  <a:cubicBezTo>
                    <a:pt x="7668" y="7061"/>
                    <a:pt x="7633" y="7061"/>
                    <a:pt x="7621" y="7049"/>
                  </a:cubicBezTo>
                  <a:cubicBezTo>
                    <a:pt x="7597" y="7025"/>
                    <a:pt x="7573" y="7025"/>
                    <a:pt x="7537" y="7013"/>
                  </a:cubicBezTo>
                  <a:lnTo>
                    <a:pt x="7263" y="7013"/>
                  </a:lnTo>
                  <a:cubicBezTo>
                    <a:pt x="7263" y="7013"/>
                    <a:pt x="7240" y="7001"/>
                    <a:pt x="7216" y="7001"/>
                  </a:cubicBezTo>
                  <a:cubicBezTo>
                    <a:pt x="7204" y="7001"/>
                    <a:pt x="7180" y="6989"/>
                    <a:pt x="7144" y="6989"/>
                  </a:cubicBezTo>
                  <a:lnTo>
                    <a:pt x="7097" y="6989"/>
                  </a:lnTo>
                  <a:cubicBezTo>
                    <a:pt x="7073" y="6989"/>
                    <a:pt x="7073" y="6989"/>
                    <a:pt x="7025" y="7001"/>
                  </a:cubicBezTo>
                  <a:cubicBezTo>
                    <a:pt x="6942" y="7049"/>
                    <a:pt x="6918" y="7072"/>
                    <a:pt x="6894" y="7084"/>
                  </a:cubicBezTo>
                  <a:lnTo>
                    <a:pt x="6882" y="7084"/>
                  </a:lnTo>
                  <a:cubicBezTo>
                    <a:pt x="6847" y="7084"/>
                    <a:pt x="6799" y="7061"/>
                    <a:pt x="6716" y="7049"/>
                  </a:cubicBezTo>
                  <a:lnTo>
                    <a:pt x="6478" y="7049"/>
                  </a:lnTo>
                  <a:cubicBezTo>
                    <a:pt x="6430" y="7049"/>
                    <a:pt x="6382" y="7025"/>
                    <a:pt x="6323" y="7025"/>
                  </a:cubicBezTo>
                  <a:cubicBezTo>
                    <a:pt x="6263" y="7025"/>
                    <a:pt x="6228" y="7049"/>
                    <a:pt x="6180" y="7049"/>
                  </a:cubicBezTo>
                  <a:cubicBezTo>
                    <a:pt x="6120" y="7061"/>
                    <a:pt x="6025" y="7061"/>
                    <a:pt x="5942" y="7072"/>
                  </a:cubicBezTo>
                  <a:lnTo>
                    <a:pt x="5894" y="7072"/>
                  </a:lnTo>
                  <a:cubicBezTo>
                    <a:pt x="5870" y="7072"/>
                    <a:pt x="5847" y="7084"/>
                    <a:pt x="5835" y="7084"/>
                  </a:cubicBezTo>
                  <a:cubicBezTo>
                    <a:pt x="5811" y="7084"/>
                    <a:pt x="5775" y="7108"/>
                    <a:pt x="5763" y="7120"/>
                  </a:cubicBezTo>
                  <a:cubicBezTo>
                    <a:pt x="5758" y="7125"/>
                    <a:pt x="5751" y="7128"/>
                    <a:pt x="5744" y="7130"/>
                  </a:cubicBezTo>
                  <a:lnTo>
                    <a:pt x="5744" y="7130"/>
                  </a:lnTo>
                  <a:cubicBezTo>
                    <a:pt x="5728" y="7125"/>
                    <a:pt x="5690" y="7112"/>
                    <a:pt x="5644" y="7084"/>
                  </a:cubicBezTo>
                  <a:cubicBezTo>
                    <a:pt x="5632" y="7084"/>
                    <a:pt x="5608" y="7072"/>
                    <a:pt x="5585" y="7072"/>
                  </a:cubicBezTo>
                  <a:lnTo>
                    <a:pt x="5525" y="7072"/>
                  </a:lnTo>
                  <a:cubicBezTo>
                    <a:pt x="5478" y="7072"/>
                    <a:pt x="5466" y="7084"/>
                    <a:pt x="5430" y="7084"/>
                  </a:cubicBezTo>
                  <a:cubicBezTo>
                    <a:pt x="5377" y="7107"/>
                    <a:pt x="5358" y="7115"/>
                    <a:pt x="5320" y="7115"/>
                  </a:cubicBezTo>
                  <a:cubicBezTo>
                    <a:pt x="5299" y="7115"/>
                    <a:pt x="5271" y="7113"/>
                    <a:pt x="5227" y="7108"/>
                  </a:cubicBezTo>
                  <a:lnTo>
                    <a:pt x="5132" y="7108"/>
                  </a:lnTo>
                  <a:cubicBezTo>
                    <a:pt x="5108" y="7108"/>
                    <a:pt x="5073" y="7108"/>
                    <a:pt x="5049" y="7120"/>
                  </a:cubicBezTo>
                  <a:lnTo>
                    <a:pt x="4954" y="7144"/>
                  </a:lnTo>
                  <a:cubicBezTo>
                    <a:pt x="4954" y="7144"/>
                    <a:pt x="4930" y="7144"/>
                    <a:pt x="4870" y="7132"/>
                  </a:cubicBezTo>
                  <a:lnTo>
                    <a:pt x="4763" y="7132"/>
                  </a:lnTo>
                  <a:cubicBezTo>
                    <a:pt x="4739" y="7132"/>
                    <a:pt x="4739" y="7132"/>
                    <a:pt x="4692" y="7144"/>
                  </a:cubicBezTo>
                  <a:cubicBezTo>
                    <a:pt x="4680" y="7168"/>
                    <a:pt x="4656" y="7168"/>
                    <a:pt x="4644" y="7180"/>
                  </a:cubicBezTo>
                  <a:cubicBezTo>
                    <a:pt x="4596" y="7203"/>
                    <a:pt x="4573" y="7239"/>
                    <a:pt x="4573" y="7239"/>
                  </a:cubicBezTo>
                  <a:lnTo>
                    <a:pt x="4239" y="7239"/>
                  </a:lnTo>
                  <a:cubicBezTo>
                    <a:pt x="4108" y="7251"/>
                    <a:pt x="4025" y="7299"/>
                    <a:pt x="3989" y="7299"/>
                  </a:cubicBezTo>
                  <a:lnTo>
                    <a:pt x="3870" y="7299"/>
                  </a:lnTo>
                  <a:cubicBezTo>
                    <a:pt x="3846" y="7299"/>
                    <a:pt x="3811" y="7299"/>
                    <a:pt x="3751" y="7322"/>
                  </a:cubicBezTo>
                  <a:cubicBezTo>
                    <a:pt x="3703" y="7346"/>
                    <a:pt x="3680" y="7370"/>
                    <a:pt x="3668" y="7382"/>
                  </a:cubicBezTo>
                  <a:lnTo>
                    <a:pt x="3620" y="7430"/>
                  </a:lnTo>
                  <a:lnTo>
                    <a:pt x="3406" y="7430"/>
                  </a:lnTo>
                  <a:cubicBezTo>
                    <a:pt x="3382" y="7430"/>
                    <a:pt x="3346" y="7406"/>
                    <a:pt x="3251" y="7406"/>
                  </a:cubicBezTo>
                  <a:cubicBezTo>
                    <a:pt x="3215" y="7406"/>
                    <a:pt x="3192" y="7418"/>
                    <a:pt x="3168" y="7418"/>
                  </a:cubicBezTo>
                  <a:cubicBezTo>
                    <a:pt x="3144" y="7442"/>
                    <a:pt x="3132" y="7442"/>
                    <a:pt x="3108" y="7465"/>
                  </a:cubicBezTo>
                  <a:lnTo>
                    <a:pt x="3049" y="7525"/>
                  </a:lnTo>
                  <a:lnTo>
                    <a:pt x="3025" y="7549"/>
                  </a:lnTo>
                  <a:lnTo>
                    <a:pt x="3037" y="7549"/>
                  </a:lnTo>
                  <a:lnTo>
                    <a:pt x="3013" y="7561"/>
                  </a:lnTo>
                  <a:lnTo>
                    <a:pt x="2894" y="7608"/>
                  </a:lnTo>
                  <a:cubicBezTo>
                    <a:pt x="2870" y="7608"/>
                    <a:pt x="2846" y="7620"/>
                    <a:pt x="2846" y="7620"/>
                  </a:cubicBezTo>
                  <a:lnTo>
                    <a:pt x="2727" y="7620"/>
                  </a:lnTo>
                  <a:cubicBezTo>
                    <a:pt x="2691" y="7620"/>
                    <a:pt x="2656" y="7644"/>
                    <a:pt x="2620" y="7656"/>
                  </a:cubicBezTo>
                  <a:cubicBezTo>
                    <a:pt x="2560" y="7680"/>
                    <a:pt x="2537" y="7715"/>
                    <a:pt x="2501" y="7727"/>
                  </a:cubicBezTo>
                  <a:cubicBezTo>
                    <a:pt x="2453" y="7739"/>
                    <a:pt x="2489" y="7739"/>
                    <a:pt x="2441" y="7739"/>
                  </a:cubicBezTo>
                  <a:cubicBezTo>
                    <a:pt x="2433" y="7739"/>
                    <a:pt x="2419" y="7738"/>
                    <a:pt x="2400" y="7738"/>
                  </a:cubicBezTo>
                  <a:cubicBezTo>
                    <a:pt x="2362" y="7738"/>
                    <a:pt x="2306" y="7743"/>
                    <a:pt x="2251" y="7775"/>
                  </a:cubicBezTo>
                  <a:cubicBezTo>
                    <a:pt x="2191" y="7799"/>
                    <a:pt x="2179" y="7834"/>
                    <a:pt x="2156" y="7858"/>
                  </a:cubicBezTo>
                  <a:lnTo>
                    <a:pt x="2132" y="7918"/>
                  </a:lnTo>
                  <a:cubicBezTo>
                    <a:pt x="2132" y="7931"/>
                    <a:pt x="2128" y="7936"/>
                    <a:pt x="2127" y="7939"/>
                  </a:cubicBezTo>
                  <a:lnTo>
                    <a:pt x="2127" y="7939"/>
                  </a:lnTo>
                  <a:cubicBezTo>
                    <a:pt x="2125" y="7941"/>
                    <a:pt x="2122" y="7942"/>
                    <a:pt x="2120" y="7942"/>
                  </a:cubicBezTo>
                  <a:lnTo>
                    <a:pt x="2084" y="7954"/>
                  </a:lnTo>
                  <a:lnTo>
                    <a:pt x="1965" y="8013"/>
                  </a:lnTo>
                  <a:cubicBezTo>
                    <a:pt x="1941" y="8037"/>
                    <a:pt x="1906" y="8037"/>
                    <a:pt x="1858" y="8073"/>
                  </a:cubicBezTo>
                  <a:cubicBezTo>
                    <a:pt x="1834" y="8084"/>
                    <a:pt x="1822" y="8096"/>
                    <a:pt x="1787" y="8120"/>
                  </a:cubicBezTo>
                  <a:cubicBezTo>
                    <a:pt x="1775" y="8132"/>
                    <a:pt x="1787" y="8132"/>
                    <a:pt x="1775" y="8132"/>
                  </a:cubicBezTo>
                  <a:cubicBezTo>
                    <a:pt x="1763" y="8144"/>
                    <a:pt x="1703" y="8144"/>
                    <a:pt x="1620" y="8180"/>
                  </a:cubicBezTo>
                  <a:cubicBezTo>
                    <a:pt x="1560" y="8204"/>
                    <a:pt x="1548" y="8215"/>
                    <a:pt x="1537" y="8239"/>
                  </a:cubicBezTo>
                  <a:cubicBezTo>
                    <a:pt x="1525" y="8263"/>
                    <a:pt x="1501" y="8275"/>
                    <a:pt x="1489" y="8299"/>
                  </a:cubicBezTo>
                  <a:lnTo>
                    <a:pt x="1441" y="8335"/>
                  </a:lnTo>
                  <a:cubicBezTo>
                    <a:pt x="1429" y="8358"/>
                    <a:pt x="1417" y="8370"/>
                    <a:pt x="1382" y="8418"/>
                  </a:cubicBezTo>
                  <a:cubicBezTo>
                    <a:pt x="1346" y="8489"/>
                    <a:pt x="1346" y="8537"/>
                    <a:pt x="1322" y="8549"/>
                  </a:cubicBezTo>
                  <a:cubicBezTo>
                    <a:pt x="1322" y="8549"/>
                    <a:pt x="1310" y="8561"/>
                    <a:pt x="1298" y="8561"/>
                  </a:cubicBezTo>
                  <a:cubicBezTo>
                    <a:pt x="1287" y="8561"/>
                    <a:pt x="1251" y="8573"/>
                    <a:pt x="1227" y="8596"/>
                  </a:cubicBezTo>
                  <a:cubicBezTo>
                    <a:pt x="1191" y="8608"/>
                    <a:pt x="1144" y="8632"/>
                    <a:pt x="1120" y="8692"/>
                  </a:cubicBezTo>
                  <a:cubicBezTo>
                    <a:pt x="1072" y="8787"/>
                    <a:pt x="1072" y="8846"/>
                    <a:pt x="1072" y="8870"/>
                  </a:cubicBezTo>
                  <a:cubicBezTo>
                    <a:pt x="1072" y="8906"/>
                    <a:pt x="1072" y="8906"/>
                    <a:pt x="1060" y="8930"/>
                  </a:cubicBezTo>
                  <a:cubicBezTo>
                    <a:pt x="1048" y="8966"/>
                    <a:pt x="1013" y="8989"/>
                    <a:pt x="989" y="9073"/>
                  </a:cubicBezTo>
                  <a:lnTo>
                    <a:pt x="941" y="9204"/>
                  </a:lnTo>
                  <a:cubicBezTo>
                    <a:pt x="941" y="9227"/>
                    <a:pt x="929" y="9251"/>
                    <a:pt x="929" y="9275"/>
                  </a:cubicBezTo>
                  <a:cubicBezTo>
                    <a:pt x="906" y="9275"/>
                    <a:pt x="906" y="9323"/>
                    <a:pt x="906" y="9323"/>
                  </a:cubicBezTo>
                  <a:cubicBezTo>
                    <a:pt x="906" y="9347"/>
                    <a:pt x="929" y="9382"/>
                    <a:pt x="929" y="9394"/>
                  </a:cubicBezTo>
                  <a:cubicBezTo>
                    <a:pt x="941" y="9466"/>
                    <a:pt x="965" y="9501"/>
                    <a:pt x="965" y="9513"/>
                  </a:cubicBezTo>
                  <a:cubicBezTo>
                    <a:pt x="965" y="9525"/>
                    <a:pt x="953" y="9549"/>
                    <a:pt x="953" y="9561"/>
                  </a:cubicBezTo>
                  <a:cubicBezTo>
                    <a:pt x="941" y="9573"/>
                    <a:pt x="941" y="9608"/>
                    <a:pt x="929" y="9632"/>
                  </a:cubicBezTo>
                  <a:cubicBezTo>
                    <a:pt x="906" y="9668"/>
                    <a:pt x="906" y="9680"/>
                    <a:pt x="906" y="9692"/>
                  </a:cubicBezTo>
                  <a:lnTo>
                    <a:pt x="906" y="9739"/>
                  </a:lnTo>
                  <a:cubicBezTo>
                    <a:pt x="906" y="9751"/>
                    <a:pt x="894" y="9799"/>
                    <a:pt x="894" y="9859"/>
                  </a:cubicBezTo>
                  <a:cubicBezTo>
                    <a:pt x="894" y="9906"/>
                    <a:pt x="906" y="9989"/>
                    <a:pt x="929" y="10037"/>
                  </a:cubicBezTo>
                  <a:lnTo>
                    <a:pt x="953" y="10097"/>
                  </a:lnTo>
                  <a:lnTo>
                    <a:pt x="965" y="10120"/>
                  </a:lnTo>
                  <a:lnTo>
                    <a:pt x="965" y="10156"/>
                  </a:lnTo>
                  <a:cubicBezTo>
                    <a:pt x="1001" y="10240"/>
                    <a:pt x="1060" y="10275"/>
                    <a:pt x="1072" y="10299"/>
                  </a:cubicBezTo>
                  <a:lnTo>
                    <a:pt x="1084" y="10323"/>
                  </a:lnTo>
                  <a:cubicBezTo>
                    <a:pt x="1084" y="10347"/>
                    <a:pt x="1072" y="10394"/>
                    <a:pt x="1084" y="10478"/>
                  </a:cubicBezTo>
                  <a:cubicBezTo>
                    <a:pt x="1084" y="10501"/>
                    <a:pt x="1108" y="10537"/>
                    <a:pt x="1108" y="10537"/>
                  </a:cubicBezTo>
                  <a:lnTo>
                    <a:pt x="1120" y="10573"/>
                  </a:lnTo>
                  <a:lnTo>
                    <a:pt x="1144" y="10632"/>
                  </a:lnTo>
                  <a:lnTo>
                    <a:pt x="1179" y="10692"/>
                  </a:lnTo>
                  <a:cubicBezTo>
                    <a:pt x="1179" y="10704"/>
                    <a:pt x="1191" y="10704"/>
                    <a:pt x="1191" y="10716"/>
                  </a:cubicBezTo>
                  <a:cubicBezTo>
                    <a:pt x="1191" y="10740"/>
                    <a:pt x="1191" y="10775"/>
                    <a:pt x="1203" y="10859"/>
                  </a:cubicBezTo>
                  <a:cubicBezTo>
                    <a:pt x="1203" y="10871"/>
                    <a:pt x="1203" y="10882"/>
                    <a:pt x="1227" y="10918"/>
                  </a:cubicBezTo>
                  <a:cubicBezTo>
                    <a:pt x="1227" y="10930"/>
                    <a:pt x="1239" y="10942"/>
                    <a:pt x="1239" y="10954"/>
                  </a:cubicBezTo>
                  <a:cubicBezTo>
                    <a:pt x="1251" y="10990"/>
                    <a:pt x="1263" y="11002"/>
                    <a:pt x="1287" y="11013"/>
                  </a:cubicBezTo>
                  <a:lnTo>
                    <a:pt x="1310" y="11061"/>
                  </a:lnTo>
                  <a:cubicBezTo>
                    <a:pt x="1322" y="11073"/>
                    <a:pt x="1322" y="11073"/>
                    <a:pt x="1358" y="11121"/>
                  </a:cubicBezTo>
                  <a:cubicBezTo>
                    <a:pt x="1406" y="11180"/>
                    <a:pt x="1441" y="11216"/>
                    <a:pt x="1465" y="11228"/>
                  </a:cubicBezTo>
                  <a:cubicBezTo>
                    <a:pt x="1477" y="11240"/>
                    <a:pt x="1477" y="11228"/>
                    <a:pt x="1489" y="11252"/>
                  </a:cubicBezTo>
                  <a:cubicBezTo>
                    <a:pt x="1501" y="11287"/>
                    <a:pt x="1525" y="11299"/>
                    <a:pt x="1537" y="11311"/>
                  </a:cubicBezTo>
                  <a:lnTo>
                    <a:pt x="1584" y="11359"/>
                  </a:lnTo>
                  <a:lnTo>
                    <a:pt x="1608" y="11406"/>
                  </a:lnTo>
                  <a:lnTo>
                    <a:pt x="1679" y="11513"/>
                  </a:lnTo>
                  <a:lnTo>
                    <a:pt x="1703" y="11537"/>
                  </a:lnTo>
                  <a:lnTo>
                    <a:pt x="1703" y="11549"/>
                  </a:lnTo>
                  <a:lnTo>
                    <a:pt x="1703" y="11633"/>
                  </a:lnTo>
                  <a:cubicBezTo>
                    <a:pt x="1703" y="11656"/>
                    <a:pt x="1703" y="11692"/>
                    <a:pt x="1727" y="11752"/>
                  </a:cubicBezTo>
                  <a:cubicBezTo>
                    <a:pt x="1739" y="11775"/>
                    <a:pt x="1763" y="11775"/>
                    <a:pt x="1787" y="11811"/>
                  </a:cubicBezTo>
                  <a:cubicBezTo>
                    <a:pt x="1822" y="11823"/>
                    <a:pt x="1834" y="11835"/>
                    <a:pt x="1846" y="11835"/>
                  </a:cubicBezTo>
                  <a:cubicBezTo>
                    <a:pt x="1882" y="11835"/>
                    <a:pt x="1906" y="11847"/>
                    <a:pt x="1918" y="11847"/>
                  </a:cubicBezTo>
                  <a:cubicBezTo>
                    <a:pt x="1920" y="11850"/>
                    <a:pt x="1923" y="11852"/>
                    <a:pt x="1926" y="11854"/>
                  </a:cubicBezTo>
                  <a:lnTo>
                    <a:pt x="1926" y="11854"/>
                  </a:lnTo>
                  <a:cubicBezTo>
                    <a:pt x="1932" y="11874"/>
                    <a:pt x="1941" y="11906"/>
                    <a:pt x="1941" y="11942"/>
                  </a:cubicBezTo>
                  <a:cubicBezTo>
                    <a:pt x="1953" y="11966"/>
                    <a:pt x="1953" y="12014"/>
                    <a:pt x="2001" y="12061"/>
                  </a:cubicBezTo>
                  <a:cubicBezTo>
                    <a:pt x="2013" y="12073"/>
                    <a:pt x="2037" y="12085"/>
                    <a:pt x="2060" y="12109"/>
                  </a:cubicBezTo>
                  <a:cubicBezTo>
                    <a:pt x="2072" y="12121"/>
                    <a:pt x="2084" y="12133"/>
                    <a:pt x="2096" y="12133"/>
                  </a:cubicBezTo>
                  <a:cubicBezTo>
                    <a:pt x="2156" y="12145"/>
                    <a:pt x="2191" y="12168"/>
                    <a:pt x="2191" y="12168"/>
                  </a:cubicBezTo>
                  <a:lnTo>
                    <a:pt x="2263" y="12240"/>
                  </a:lnTo>
                  <a:lnTo>
                    <a:pt x="2334" y="12311"/>
                  </a:lnTo>
                  <a:cubicBezTo>
                    <a:pt x="2358" y="12347"/>
                    <a:pt x="2370" y="12371"/>
                    <a:pt x="2418" y="12430"/>
                  </a:cubicBezTo>
                  <a:cubicBezTo>
                    <a:pt x="2418" y="12442"/>
                    <a:pt x="2441" y="12478"/>
                    <a:pt x="2441" y="12478"/>
                  </a:cubicBezTo>
                  <a:cubicBezTo>
                    <a:pt x="2453" y="12478"/>
                    <a:pt x="2477" y="12502"/>
                    <a:pt x="2489" y="12502"/>
                  </a:cubicBezTo>
                  <a:cubicBezTo>
                    <a:pt x="2501" y="12537"/>
                    <a:pt x="2537" y="12537"/>
                    <a:pt x="2549" y="12549"/>
                  </a:cubicBezTo>
                  <a:cubicBezTo>
                    <a:pt x="2572" y="12561"/>
                    <a:pt x="2572" y="12585"/>
                    <a:pt x="2596" y="12585"/>
                  </a:cubicBezTo>
                  <a:cubicBezTo>
                    <a:pt x="2596" y="12585"/>
                    <a:pt x="2608" y="12621"/>
                    <a:pt x="2620" y="12680"/>
                  </a:cubicBezTo>
                  <a:cubicBezTo>
                    <a:pt x="2632" y="12704"/>
                    <a:pt x="2632" y="12728"/>
                    <a:pt x="2656" y="12740"/>
                  </a:cubicBezTo>
                  <a:lnTo>
                    <a:pt x="2691" y="12787"/>
                  </a:lnTo>
                  <a:lnTo>
                    <a:pt x="2739" y="12835"/>
                  </a:lnTo>
                  <a:cubicBezTo>
                    <a:pt x="2799" y="12895"/>
                    <a:pt x="2870" y="12954"/>
                    <a:pt x="2930" y="13002"/>
                  </a:cubicBezTo>
                  <a:cubicBezTo>
                    <a:pt x="2977" y="13026"/>
                    <a:pt x="3013" y="13061"/>
                    <a:pt x="3037" y="13085"/>
                  </a:cubicBezTo>
                  <a:lnTo>
                    <a:pt x="3144" y="13180"/>
                  </a:lnTo>
                  <a:cubicBezTo>
                    <a:pt x="3144" y="13180"/>
                    <a:pt x="3192" y="13204"/>
                    <a:pt x="3203" y="13204"/>
                  </a:cubicBezTo>
                  <a:cubicBezTo>
                    <a:pt x="3215" y="13216"/>
                    <a:pt x="3227" y="13216"/>
                    <a:pt x="3251" y="13216"/>
                  </a:cubicBezTo>
                  <a:cubicBezTo>
                    <a:pt x="3275" y="13240"/>
                    <a:pt x="3311" y="13240"/>
                    <a:pt x="3322" y="13240"/>
                  </a:cubicBezTo>
                  <a:lnTo>
                    <a:pt x="3330" y="13240"/>
                  </a:lnTo>
                  <a:cubicBezTo>
                    <a:pt x="3335" y="13262"/>
                    <a:pt x="3338" y="13293"/>
                    <a:pt x="3346" y="13335"/>
                  </a:cubicBezTo>
                  <a:cubicBezTo>
                    <a:pt x="3370" y="13359"/>
                    <a:pt x="3370" y="13383"/>
                    <a:pt x="3382" y="13395"/>
                  </a:cubicBezTo>
                  <a:cubicBezTo>
                    <a:pt x="3382" y="13418"/>
                    <a:pt x="3430" y="13454"/>
                    <a:pt x="3430" y="13454"/>
                  </a:cubicBezTo>
                  <a:lnTo>
                    <a:pt x="3465" y="13502"/>
                  </a:lnTo>
                  <a:lnTo>
                    <a:pt x="3584" y="13597"/>
                  </a:lnTo>
                  <a:cubicBezTo>
                    <a:pt x="3584" y="13597"/>
                    <a:pt x="3644" y="13621"/>
                    <a:pt x="3668" y="13621"/>
                  </a:cubicBezTo>
                  <a:cubicBezTo>
                    <a:pt x="3692" y="13633"/>
                    <a:pt x="3703" y="13633"/>
                    <a:pt x="3727" y="13633"/>
                  </a:cubicBezTo>
                  <a:lnTo>
                    <a:pt x="3823" y="13633"/>
                  </a:lnTo>
                  <a:cubicBezTo>
                    <a:pt x="3858" y="13668"/>
                    <a:pt x="3870" y="13692"/>
                    <a:pt x="3918" y="13740"/>
                  </a:cubicBezTo>
                  <a:cubicBezTo>
                    <a:pt x="3918" y="13752"/>
                    <a:pt x="3930" y="13752"/>
                    <a:pt x="3942" y="13776"/>
                  </a:cubicBezTo>
                  <a:lnTo>
                    <a:pt x="3965" y="13788"/>
                  </a:lnTo>
                  <a:lnTo>
                    <a:pt x="3989" y="13811"/>
                  </a:lnTo>
                  <a:cubicBezTo>
                    <a:pt x="4001" y="13835"/>
                    <a:pt x="4025" y="13859"/>
                    <a:pt x="4037" y="13871"/>
                  </a:cubicBezTo>
                  <a:cubicBezTo>
                    <a:pt x="4049" y="13907"/>
                    <a:pt x="4084" y="13919"/>
                    <a:pt x="4096" y="13930"/>
                  </a:cubicBezTo>
                  <a:lnTo>
                    <a:pt x="4204" y="14014"/>
                  </a:lnTo>
                  <a:cubicBezTo>
                    <a:pt x="4227" y="14026"/>
                    <a:pt x="4287" y="14073"/>
                    <a:pt x="4335" y="14085"/>
                  </a:cubicBezTo>
                  <a:cubicBezTo>
                    <a:pt x="4382" y="14097"/>
                    <a:pt x="4394" y="14109"/>
                    <a:pt x="4418" y="14133"/>
                  </a:cubicBezTo>
                  <a:lnTo>
                    <a:pt x="4525" y="14204"/>
                  </a:lnTo>
                  <a:cubicBezTo>
                    <a:pt x="4561" y="14216"/>
                    <a:pt x="4561" y="14228"/>
                    <a:pt x="4585" y="14252"/>
                  </a:cubicBezTo>
                  <a:cubicBezTo>
                    <a:pt x="4620" y="14276"/>
                    <a:pt x="4644" y="14276"/>
                    <a:pt x="4680" y="14288"/>
                  </a:cubicBezTo>
                  <a:cubicBezTo>
                    <a:pt x="4731" y="14308"/>
                    <a:pt x="4756" y="14320"/>
                    <a:pt x="4762" y="14323"/>
                  </a:cubicBezTo>
                  <a:lnTo>
                    <a:pt x="4762" y="14323"/>
                  </a:lnTo>
                  <a:cubicBezTo>
                    <a:pt x="4758" y="14321"/>
                    <a:pt x="4756" y="14320"/>
                    <a:pt x="4755" y="14320"/>
                  </a:cubicBezTo>
                  <a:cubicBezTo>
                    <a:pt x="4747" y="14320"/>
                    <a:pt x="4765" y="14343"/>
                    <a:pt x="4775" y="14383"/>
                  </a:cubicBezTo>
                  <a:cubicBezTo>
                    <a:pt x="4775" y="14407"/>
                    <a:pt x="4799" y="14442"/>
                    <a:pt x="4823" y="14466"/>
                  </a:cubicBezTo>
                  <a:cubicBezTo>
                    <a:pt x="4858" y="14514"/>
                    <a:pt x="4918" y="14550"/>
                    <a:pt x="4954" y="14550"/>
                  </a:cubicBezTo>
                  <a:lnTo>
                    <a:pt x="5097" y="14550"/>
                  </a:lnTo>
                  <a:lnTo>
                    <a:pt x="5132" y="14573"/>
                  </a:lnTo>
                  <a:lnTo>
                    <a:pt x="5239" y="14645"/>
                  </a:lnTo>
                  <a:lnTo>
                    <a:pt x="5311" y="14728"/>
                  </a:lnTo>
                  <a:cubicBezTo>
                    <a:pt x="5347" y="14752"/>
                    <a:pt x="5358" y="14764"/>
                    <a:pt x="5394" y="14788"/>
                  </a:cubicBezTo>
                  <a:lnTo>
                    <a:pt x="5454" y="14811"/>
                  </a:lnTo>
                  <a:lnTo>
                    <a:pt x="5549" y="14871"/>
                  </a:lnTo>
                  <a:cubicBezTo>
                    <a:pt x="5585" y="14883"/>
                    <a:pt x="5608" y="14907"/>
                    <a:pt x="5644" y="14931"/>
                  </a:cubicBezTo>
                  <a:cubicBezTo>
                    <a:pt x="5656" y="14942"/>
                    <a:pt x="5668" y="14966"/>
                    <a:pt x="5704" y="14978"/>
                  </a:cubicBezTo>
                  <a:lnTo>
                    <a:pt x="5728" y="15002"/>
                  </a:lnTo>
                  <a:cubicBezTo>
                    <a:pt x="5763" y="15026"/>
                    <a:pt x="5787" y="15050"/>
                    <a:pt x="5835" y="15097"/>
                  </a:cubicBezTo>
                  <a:lnTo>
                    <a:pt x="5882" y="15121"/>
                  </a:lnTo>
                  <a:cubicBezTo>
                    <a:pt x="5906" y="15121"/>
                    <a:pt x="5942" y="15145"/>
                    <a:pt x="5954" y="15145"/>
                  </a:cubicBezTo>
                  <a:lnTo>
                    <a:pt x="6085" y="15145"/>
                  </a:lnTo>
                  <a:cubicBezTo>
                    <a:pt x="6085" y="15145"/>
                    <a:pt x="6108" y="15160"/>
                    <a:pt x="6129" y="15191"/>
                  </a:cubicBezTo>
                  <a:lnTo>
                    <a:pt x="6129" y="15191"/>
                  </a:lnTo>
                  <a:cubicBezTo>
                    <a:pt x="6114" y="15183"/>
                    <a:pt x="6097" y="15175"/>
                    <a:pt x="6073" y="15169"/>
                  </a:cubicBezTo>
                  <a:cubicBezTo>
                    <a:pt x="6049" y="15163"/>
                    <a:pt x="6019" y="15160"/>
                    <a:pt x="5988" y="15160"/>
                  </a:cubicBezTo>
                  <a:cubicBezTo>
                    <a:pt x="5957" y="15160"/>
                    <a:pt x="5924" y="15163"/>
                    <a:pt x="5894" y="15169"/>
                  </a:cubicBezTo>
                  <a:cubicBezTo>
                    <a:pt x="5847" y="15181"/>
                    <a:pt x="5823" y="15216"/>
                    <a:pt x="5787" y="15216"/>
                  </a:cubicBezTo>
                  <a:lnTo>
                    <a:pt x="5704" y="15216"/>
                  </a:lnTo>
                  <a:lnTo>
                    <a:pt x="5478" y="15228"/>
                  </a:lnTo>
                  <a:lnTo>
                    <a:pt x="5347" y="15228"/>
                  </a:lnTo>
                  <a:lnTo>
                    <a:pt x="5227" y="15288"/>
                  </a:lnTo>
                  <a:cubicBezTo>
                    <a:pt x="5192" y="15300"/>
                    <a:pt x="5180" y="15300"/>
                    <a:pt x="5168" y="15300"/>
                  </a:cubicBezTo>
                  <a:cubicBezTo>
                    <a:pt x="5156" y="15300"/>
                    <a:pt x="5108" y="15288"/>
                    <a:pt x="5061" y="15288"/>
                  </a:cubicBezTo>
                  <a:lnTo>
                    <a:pt x="4989" y="15288"/>
                  </a:lnTo>
                  <a:cubicBezTo>
                    <a:pt x="4954" y="15288"/>
                    <a:pt x="4930" y="15288"/>
                    <a:pt x="4918" y="15300"/>
                  </a:cubicBezTo>
                  <a:cubicBezTo>
                    <a:pt x="4882" y="15323"/>
                    <a:pt x="4835" y="15335"/>
                    <a:pt x="4823" y="15335"/>
                  </a:cubicBezTo>
                  <a:lnTo>
                    <a:pt x="4751" y="15335"/>
                  </a:lnTo>
                  <a:cubicBezTo>
                    <a:pt x="4719" y="15335"/>
                    <a:pt x="4698" y="15330"/>
                    <a:pt x="4663" y="15330"/>
                  </a:cubicBezTo>
                  <a:cubicBezTo>
                    <a:pt x="4645" y="15330"/>
                    <a:pt x="4624" y="15331"/>
                    <a:pt x="4596" y="15335"/>
                  </a:cubicBezTo>
                  <a:cubicBezTo>
                    <a:pt x="4525" y="15347"/>
                    <a:pt x="4501" y="15395"/>
                    <a:pt x="4465" y="15407"/>
                  </a:cubicBezTo>
                  <a:lnTo>
                    <a:pt x="4442" y="15443"/>
                  </a:lnTo>
                  <a:lnTo>
                    <a:pt x="4335" y="15443"/>
                  </a:lnTo>
                  <a:cubicBezTo>
                    <a:pt x="4299" y="15443"/>
                    <a:pt x="4227" y="15454"/>
                    <a:pt x="4215" y="15454"/>
                  </a:cubicBezTo>
                  <a:lnTo>
                    <a:pt x="4108" y="15454"/>
                  </a:lnTo>
                  <a:cubicBezTo>
                    <a:pt x="4084" y="15454"/>
                    <a:pt x="4049" y="15466"/>
                    <a:pt x="4037" y="15466"/>
                  </a:cubicBezTo>
                  <a:lnTo>
                    <a:pt x="3977" y="15478"/>
                  </a:lnTo>
                  <a:lnTo>
                    <a:pt x="3870" y="15502"/>
                  </a:lnTo>
                  <a:cubicBezTo>
                    <a:pt x="3858" y="15514"/>
                    <a:pt x="3846" y="15514"/>
                    <a:pt x="3823" y="15514"/>
                  </a:cubicBezTo>
                  <a:lnTo>
                    <a:pt x="3787" y="15514"/>
                  </a:lnTo>
                  <a:cubicBezTo>
                    <a:pt x="3751" y="15514"/>
                    <a:pt x="3703" y="15514"/>
                    <a:pt x="3668" y="15526"/>
                  </a:cubicBezTo>
                  <a:cubicBezTo>
                    <a:pt x="3632" y="15538"/>
                    <a:pt x="3608" y="15538"/>
                    <a:pt x="3561" y="15538"/>
                  </a:cubicBezTo>
                  <a:cubicBezTo>
                    <a:pt x="3513" y="15562"/>
                    <a:pt x="3465" y="15562"/>
                    <a:pt x="3430" y="15573"/>
                  </a:cubicBezTo>
                  <a:cubicBezTo>
                    <a:pt x="3382" y="15585"/>
                    <a:pt x="3346" y="15597"/>
                    <a:pt x="3322" y="15621"/>
                  </a:cubicBezTo>
                  <a:cubicBezTo>
                    <a:pt x="3311" y="15621"/>
                    <a:pt x="3287" y="15633"/>
                    <a:pt x="3275" y="15633"/>
                  </a:cubicBezTo>
                  <a:lnTo>
                    <a:pt x="3251" y="15645"/>
                  </a:lnTo>
                  <a:cubicBezTo>
                    <a:pt x="3215" y="15645"/>
                    <a:pt x="3215" y="15657"/>
                    <a:pt x="3203" y="15657"/>
                  </a:cubicBezTo>
                  <a:cubicBezTo>
                    <a:pt x="3156" y="15681"/>
                    <a:pt x="3132" y="15704"/>
                    <a:pt x="3108" y="15716"/>
                  </a:cubicBezTo>
                  <a:cubicBezTo>
                    <a:pt x="3108" y="15740"/>
                    <a:pt x="3096" y="15740"/>
                    <a:pt x="3096" y="15740"/>
                  </a:cubicBezTo>
                  <a:lnTo>
                    <a:pt x="2953" y="15740"/>
                  </a:lnTo>
                  <a:cubicBezTo>
                    <a:pt x="2894" y="15752"/>
                    <a:pt x="2846" y="15764"/>
                    <a:pt x="2811" y="15776"/>
                  </a:cubicBezTo>
                  <a:lnTo>
                    <a:pt x="2727" y="15824"/>
                  </a:lnTo>
                  <a:cubicBezTo>
                    <a:pt x="2727" y="15824"/>
                    <a:pt x="2680" y="15835"/>
                    <a:pt x="2668" y="15859"/>
                  </a:cubicBezTo>
                  <a:cubicBezTo>
                    <a:pt x="2632" y="15859"/>
                    <a:pt x="2620" y="15871"/>
                    <a:pt x="2608" y="15883"/>
                  </a:cubicBezTo>
                  <a:cubicBezTo>
                    <a:pt x="2572" y="15895"/>
                    <a:pt x="2549" y="15931"/>
                    <a:pt x="2537" y="15931"/>
                  </a:cubicBezTo>
                  <a:cubicBezTo>
                    <a:pt x="2441" y="15954"/>
                    <a:pt x="2382" y="16002"/>
                    <a:pt x="2334" y="16014"/>
                  </a:cubicBezTo>
                  <a:lnTo>
                    <a:pt x="2251" y="16014"/>
                  </a:lnTo>
                  <a:cubicBezTo>
                    <a:pt x="2215" y="16014"/>
                    <a:pt x="2203" y="16038"/>
                    <a:pt x="2179" y="16038"/>
                  </a:cubicBezTo>
                  <a:cubicBezTo>
                    <a:pt x="2156" y="16038"/>
                    <a:pt x="2132" y="16050"/>
                    <a:pt x="2132" y="16050"/>
                  </a:cubicBezTo>
                  <a:lnTo>
                    <a:pt x="2120" y="16062"/>
                  </a:lnTo>
                  <a:cubicBezTo>
                    <a:pt x="2084" y="16074"/>
                    <a:pt x="2060" y="16074"/>
                    <a:pt x="2013" y="16097"/>
                  </a:cubicBezTo>
                  <a:cubicBezTo>
                    <a:pt x="2001" y="16097"/>
                    <a:pt x="1965" y="16097"/>
                    <a:pt x="1953" y="16109"/>
                  </a:cubicBezTo>
                  <a:cubicBezTo>
                    <a:pt x="1918" y="16121"/>
                    <a:pt x="1894" y="16157"/>
                    <a:pt x="1882" y="16169"/>
                  </a:cubicBezTo>
                  <a:cubicBezTo>
                    <a:pt x="1846" y="16193"/>
                    <a:pt x="1834" y="16240"/>
                    <a:pt x="1822" y="16252"/>
                  </a:cubicBezTo>
                  <a:lnTo>
                    <a:pt x="1798" y="16276"/>
                  </a:lnTo>
                  <a:cubicBezTo>
                    <a:pt x="1787" y="16276"/>
                    <a:pt x="1763" y="16252"/>
                    <a:pt x="1715" y="16252"/>
                  </a:cubicBezTo>
                  <a:lnTo>
                    <a:pt x="1644" y="16252"/>
                  </a:lnTo>
                  <a:cubicBezTo>
                    <a:pt x="1620" y="16252"/>
                    <a:pt x="1596" y="16252"/>
                    <a:pt x="1584" y="16276"/>
                  </a:cubicBezTo>
                  <a:lnTo>
                    <a:pt x="1548" y="16300"/>
                  </a:lnTo>
                  <a:cubicBezTo>
                    <a:pt x="1501" y="16347"/>
                    <a:pt x="1489" y="16371"/>
                    <a:pt x="1477" y="16407"/>
                  </a:cubicBezTo>
                  <a:cubicBezTo>
                    <a:pt x="1477" y="16419"/>
                    <a:pt x="1465" y="16431"/>
                    <a:pt x="1465" y="16431"/>
                  </a:cubicBezTo>
                  <a:lnTo>
                    <a:pt x="1441" y="16455"/>
                  </a:lnTo>
                  <a:lnTo>
                    <a:pt x="1358" y="16490"/>
                  </a:lnTo>
                  <a:cubicBezTo>
                    <a:pt x="1322" y="16514"/>
                    <a:pt x="1287" y="16538"/>
                    <a:pt x="1287" y="16538"/>
                  </a:cubicBezTo>
                  <a:cubicBezTo>
                    <a:pt x="1263" y="16538"/>
                    <a:pt x="1239" y="16538"/>
                    <a:pt x="1191" y="16550"/>
                  </a:cubicBezTo>
                  <a:cubicBezTo>
                    <a:pt x="1167" y="16550"/>
                    <a:pt x="1144" y="16574"/>
                    <a:pt x="1120" y="16586"/>
                  </a:cubicBezTo>
                  <a:cubicBezTo>
                    <a:pt x="1108" y="16586"/>
                    <a:pt x="1108" y="16597"/>
                    <a:pt x="1084" y="16597"/>
                  </a:cubicBezTo>
                  <a:lnTo>
                    <a:pt x="1060" y="16609"/>
                  </a:lnTo>
                  <a:lnTo>
                    <a:pt x="989" y="16693"/>
                  </a:lnTo>
                  <a:cubicBezTo>
                    <a:pt x="965" y="16705"/>
                    <a:pt x="965" y="16716"/>
                    <a:pt x="953" y="16716"/>
                  </a:cubicBezTo>
                  <a:lnTo>
                    <a:pt x="906" y="16752"/>
                  </a:lnTo>
                  <a:lnTo>
                    <a:pt x="834" y="16812"/>
                  </a:lnTo>
                  <a:cubicBezTo>
                    <a:pt x="822" y="16824"/>
                    <a:pt x="822" y="16836"/>
                    <a:pt x="786" y="16847"/>
                  </a:cubicBezTo>
                  <a:cubicBezTo>
                    <a:pt x="763" y="16871"/>
                    <a:pt x="763" y="16895"/>
                    <a:pt x="751" y="16907"/>
                  </a:cubicBezTo>
                  <a:cubicBezTo>
                    <a:pt x="715" y="16955"/>
                    <a:pt x="715" y="16990"/>
                    <a:pt x="703" y="17002"/>
                  </a:cubicBezTo>
                  <a:cubicBezTo>
                    <a:pt x="703" y="17014"/>
                    <a:pt x="691" y="17026"/>
                    <a:pt x="655" y="17050"/>
                  </a:cubicBezTo>
                  <a:cubicBezTo>
                    <a:pt x="632" y="17062"/>
                    <a:pt x="596" y="17074"/>
                    <a:pt x="572" y="17109"/>
                  </a:cubicBezTo>
                  <a:lnTo>
                    <a:pt x="489" y="17181"/>
                  </a:lnTo>
                  <a:cubicBezTo>
                    <a:pt x="465" y="17193"/>
                    <a:pt x="429" y="17228"/>
                    <a:pt x="405" y="17252"/>
                  </a:cubicBezTo>
                  <a:cubicBezTo>
                    <a:pt x="358" y="17300"/>
                    <a:pt x="346" y="17324"/>
                    <a:pt x="334" y="17359"/>
                  </a:cubicBezTo>
                  <a:lnTo>
                    <a:pt x="286" y="17443"/>
                  </a:lnTo>
                  <a:cubicBezTo>
                    <a:pt x="274" y="17443"/>
                    <a:pt x="274" y="17478"/>
                    <a:pt x="251" y="17490"/>
                  </a:cubicBezTo>
                  <a:cubicBezTo>
                    <a:pt x="251" y="17526"/>
                    <a:pt x="239" y="17538"/>
                    <a:pt x="239" y="17550"/>
                  </a:cubicBezTo>
                  <a:cubicBezTo>
                    <a:pt x="227" y="17586"/>
                    <a:pt x="227" y="17609"/>
                    <a:pt x="215" y="17645"/>
                  </a:cubicBezTo>
                  <a:lnTo>
                    <a:pt x="191" y="17657"/>
                  </a:lnTo>
                  <a:lnTo>
                    <a:pt x="179" y="17669"/>
                  </a:lnTo>
                  <a:lnTo>
                    <a:pt x="155" y="17705"/>
                  </a:lnTo>
                  <a:cubicBezTo>
                    <a:pt x="132" y="17729"/>
                    <a:pt x="108" y="17764"/>
                    <a:pt x="96" y="17800"/>
                  </a:cubicBezTo>
                  <a:lnTo>
                    <a:pt x="48" y="17895"/>
                  </a:lnTo>
                  <a:cubicBezTo>
                    <a:pt x="36" y="17919"/>
                    <a:pt x="13" y="17955"/>
                    <a:pt x="1" y="18002"/>
                  </a:cubicBezTo>
                  <a:lnTo>
                    <a:pt x="1" y="18038"/>
                  </a:lnTo>
                  <a:lnTo>
                    <a:pt x="1" y="18086"/>
                  </a:lnTo>
                  <a:cubicBezTo>
                    <a:pt x="1" y="18098"/>
                    <a:pt x="13" y="18133"/>
                    <a:pt x="13" y="18145"/>
                  </a:cubicBezTo>
                  <a:cubicBezTo>
                    <a:pt x="13" y="18181"/>
                    <a:pt x="36" y="18205"/>
                    <a:pt x="36" y="18217"/>
                  </a:cubicBezTo>
                  <a:lnTo>
                    <a:pt x="36" y="18264"/>
                  </a:lnTo>
                  <a:lnTo>
                    <a:pt x="36" y="18324"/>
                  </a:lnTo>
                  <a:cubicBezTo>
                    <a:pt x="48" y="18360"/>
                    <a:pt x="48" y="18383"/>
                    <a:pt x="48" y="18419"/>
                  </a:cubicBezTo>
                  <a:lnTo>
                    <a:pt x="60" y="18514"/>
                  </a:lnTo>
                  <a:lnTo>
                    <a:pt x="72" y="18621"/>
                  </a:lnTo>
                  <a:cubicBezTo>
                    <a:pt x="96" y="18633"/>
                    <a:pt x="72" y="18669"/>
                    <a:pt x="72" y="18693"/>
                  </a:cubicBezTo>
                  <a:cubicBezTo>
                    <a:pt x="72" y="18741"/>
                    <a:pt x="60" y="18776"/>
                    <a:pt x="72" y="18836"/>
                  </a:cubicBezTo>
                  <a:cubicBezTo>
                    <a:pt x="72" y="18895"/>
                    <a:pt x="120" y="18919"/>
                    <a:pt x="132" y="18955"/>
                  </a:cubicBezTo>
                  <a:cubicBezTo>
                    <a:pt x="167" y="18979"/>
                    <a:pt x="179" y="18991"/>
                    <a:pt x="179" y="19014"/>
                  </a:cubicBezTo>
                  <a:lnTo>
                    <a:pt x="179" y="19026"/>
                  </a:lnTo>
                  <a:lnTo>
                    <a:pt x="179" y="19038"/>
                  </a:lnTo>
                  <a:lnTo>
                    <a:pt x="179" y="19086"/>
                  </a:lnTo>
                  <a:cubicBezTo>
                    <a:pt x="179" y="19110"/>
                    <a:pt x="167" y="19145"/>
                    <a:pt x="179" y="19205"/>
                  </a:cubicBezTo>
                  <a:cubicBezTo>
                    <a:pt x="179" y="19217"/>
                    <a:pt x="191" y="19253"/>
                    <a:pt x="191" y="19253"/>
                  </a:cubicBezTo>
                  <a:lnTo>
                    <a:pt x="215" y="19264"/>
                  </a:lnTo>
                  <a:lnTo>
                    <a:pt x="227" y="19312"/>
                  </a:lnTo>
                  <a:lnTo>
                    <a:pt x="274" y="19395"/>
                  </a:lnTo>
                  <a:cubicBezTo>
                    <a:pt x="286" y="19431"/>
                    <a:pt x="310" y="19455"/>
                    <a:pt x="334" y="19491"/>
                  </a:cubicBezTo>
                  <a:cubicBezTo>
                    <a:pt x="417" y="19574"/>
                    <a:pt x="477" y="19681"/>
                    <a:pt x="572" y="19788"/>
                  </a:cubicBezTo>
                  <a:cubicBezTo>
                    <a:pt x="596" y="19824"/>
                    <a:pt x="655" y="19884"/>
                    <a:pt x="655" y="19919"/>
                  </a:cubicBezTo>
                  <a:cubicBezTo>
                    <a:pt x="655" y="19931"/>
                    <a:pt x="667" y="19967"/>
                    <a:pt x="691" y="20003"/>
                  </a:cubicBezTo>
                  <a:cubicBezTo>
                    <a:pt x="703" y="20026"/>
                    <a:pt x="715" y="20050"/>
                    <a:pt x="727" y="20062"/>
                  </a:cubicBezTo>
                  <a:cubicBezTo>
                    <a:pt x="751" y="20062"/>
                    <a:pt x="751" y="20062"/>
                    <a:pt x="763" y="20086"/>
                  </a:cubicBezTo>
                  <a:lnTo>
                    <a:pt x="786" y="20098"/>
                  </a:lnTo>
                  <a:cubicBezTo>
                    <a:pt x="822" y="20110"/>
                    <a:pt x="846" y="20122"/>
                    <a:pt x="870" y="20145"/>
                  </a:cubicBezTo>
                  <a:cubicBezTo>
                    <a:pt x="882" y="20145"/>
                    <a:pt x="894" y="20157"/>
                    <a:pt x="894" y="20157"/>
                  </a:cubicBezTo>
                  <a:lnTo>
                    <a:pt x="929" y="20181"/>
                  </a:lnTo>
                  <a:lnTo>
                    <a:pt x="1060" y="20324"/>
                  </a:lnTo>
                  <a:cubicBezTo>
                    <a:pt x="1144" y="20407"/>
                    <a:pt x="1239" y="20479"/>
                    <a:pt x="1322" y="20574"/>
                  </a:cubicBezTo>
                  <a:cubicBezTo>
                    <a:pt x="1358" y="20598"/>
                    <a:pt x="1370" y="20657"/>
                    <a:pt x="1429" y="20717"/>
                  </a:cubicBezTo>
                  <a:lnTo>
                    <a:pt x="1465" y="20753"/>
                  </a:lnTo>
                  <a:cubicBezTo>
                    <a:pt x="1477" y="20753"/>
                    <a:pt x="1477" y="20765"/>
                    <a:pt x="1489" y="20765"/>
                  </a:cubicBezTo>
                  <a:cubicBezTo>
                    <a:pt x="1525" y="20777"/>
                    <a:pt x="1537" y="20777"/>
                    <a:pt x="1548" y="20777"/>
                  </a:cubicBezTo>
                  <a:cubicBezTo>
                    <a:pt x="1584" y="20777"/>
                    <a:pt x="1608" y="20800"/>
                    <a:pt x="1620" y="20800"/>
                  </a:cubicBezTo>
                  <a:lnTo>
                    <a:pt x="1644" y="20812"/>
                  </a:lnTo>
                  <a:lnTo>
                    <a:pt x="1644" y="20824"/>
                  </a:lnTo>
                  <a:cubicBezTo>
                    <a:pt x="1656" y="20860"/>
                    <a:pt x="1656" y="20884"/>
                    <a:pt x="1668" y="20919"/>
                  </a:cubicBezTo>
                  <a:cubicBezTo>
                    <a:pt x="1679" y="20931"/>
                    <a:pt x="1679" y="20955"/>
                    <a:pt x="1703" y="20979"/>
                  </a:cubicBezTo>
                  <a:cubicBezTo>
                    <a:pt x="1715" y="21003"/>
                    <a:pt x="1739" y="21015"/>
                    <a:pt x="1763" y="21038"/>
                  </a:cubicBezTo>
                  <a:cubicBezTo>
                    <a:pt x="1822" y="21062"/>
                    <a:pt x="1846" y="21062"/>
                    <a:pt x="1882" y="21062"/>
                  </a:cubicBezTo>
                  <a:cubicBezTo>
                    <a:pt x="1953" y="21074"/>
                    <a:pt x="1941" y="21074"/>
                    <a:pt x="2001" y="21122"/>
                  </a:cubicBezTo>
                  <a:lnTo>
                    <a:pt x="2072" y="21181"/>
                  </a:lnTo>
                  <a:lnTo>
                    <a:pt x="2096" y="21217"/>
                  </a:lnTo>
                  <a:lnTo>
                    <a:pt x="2096" y="21229"/>
                  </a:lnTo>
                  <a:cubicBezTo>
                    <a:pt x="2096" y="21241"/>
                    <a:pt x="2096" y="21277"/>
                    <a:pt x="2120" y="21300"/>
                  </a:cubicBezTo>
                  <a:cubicBezTo>
                    <a:pt x="2120" y="21336"/>
                    <a:pt x="2132" y="21396"/>
                    <a:pt x="2179" y="21419"/>
                  </a:cubicBezTo>
                  <a:cubicBezTo>
                    <a:pt x="2251" y="21479"/>
                    <a:pt x="2310" y="21479"/>
                    <a:pt x="2334" y="21491"/>
                  </a:cubicBezTo>
                  <a:cubicBezTo>
                    <a:pt x="2334" y="21515"/>
                    <a:pt x="2358" y="21515"/>
                    <a:pt x="2370" y="21527"/>
                  </a:cubicBezTo>
                  <a:cubicBezTo>
                    <a:pt x="2382" y="21539"/>
                    <a:pt x="2394" y="21539"/>
                    <a:pt x="2418" y="21550"/>
                  </a:cubicBezTo>
                  <a:lnTo>
                    <a:pt x="2489" y="21598"/>
                  </a:lnTo>
                  <a:cubicBezTo>
                    <a:pt x="2501" y="21610"/>
                    <a:pt x="2513" y="21610"/>
                    <a:pt x="2513" y="21634"/>
                  </a:cubicBezTo>
                  <a:cubicBezTo>
                    <a:pt x="2537" y="21646"/>
                    <a:pt x="2537" y="21669"/>
                    <a:pt x="2549" y="21705"/>
                  </a:cubicBezTo>
                  <a:cubicBezTo>
                    <a:pt x="2560" y="21729"/>
                    <a:pt x="2560" y="21777"/>
                    <a:pt x="2608" y="21812"/>
                  </a:cubicBezTo>
                  <a:lnTo>
                    <a:pt x="2680" y="21860"/>
                  </a:lnTo>
                  <a:cubicBezTo>
                    <a:pt x="2727" y="21896"/>
                    <a:pt x="2775" y="21920"/>
                    <a:pt x="2811" y="21967"/>
                  </a:cubicBezTo>
                  <a:cubicBezTo>
                    <a:pt x="2870" y="22015"/>
                    <a:pt x="2906" y="22027"/>
                    <a:pt x="2953" y="22074"/>
                  </a:cubicBezTo>
                  <a:lnTo>
                    <a:pt x="3072" y="22193"/>
                  </a:lnTo>
                  <a:cubicBezTo>
                    <a:pt x="3096" y="22217"/>
                    <a:pt x="3132" y="22265"/>
                    <a:pt x="3168" y="22312"/>
                  </a:cubicBezTo>
                  <a:cubicBezTo>
                    <a:pt x="3215" y="22372"/>
                    <a:pt x="3275" y="22384"/>
                    <a:pt x="3322" y="22420"/>
                  </a:cubicBezTo>
                  <a:cubicBezTo>
                    <a:pt x="3334" y="22420"/>
                    <a:pt x="3346" y="22431"/>
                    <a:pt x="3382" y="22455"/>
                  </a:cubicBezTo>
                  <a:cubicBezTo>
                    <a:pt x="3406" y="22479"/>
                    <a:pt x="3442" y="22491"/>
                    <a:pt x="3453" y="22503"/>
                  </a:cubicBezTo>
                  <a:cubicBezTo>
                    <a:pt x="3489" y="22527"/>
                    <a:pt x="3501" y="22539"/>
                    <a:pt x="3513" y="22551"/>
                  </a:cubicBezTo>
                  <a:lnTo>
                    <a:pt x="3573" y="22610"/>
                  </a:lnTo>
                  <a:lnTo>
                    <a:pt x="3799" y="22836"/>
                  </a:lnTo>
                  <a:lnTo>
                    <a:pt x="3906" y="22955"/>
                  </a:lnTo>
                  <a:cubicBezTo>
                    <a:pt x="3930" y="22979"/>
                    <a:pt x="3930" y="23015"/>
                    <a:pt x="3965" y="23074"/>
                  </a:cubicBezTo>
                  <a:cubicBezTo>
                    <a:pt x="3977" y="23098"/>
                    <a:pt x="3989" y="23134"/>
                    <a:pt x="4025" y="23158"/>
                  </a:cubicBezTo>
                  <a:cubicBezTo>
                    <a:pt x="4049" y="23193"/>
                    <a:pt x="4084" y="23193"/>
                    <a:pt x="4108" y="23205"/>
                  </a:cubicBezTo>
                  <a:cubicBezTo>
                    <a:pt x="4120" y="23205"/>
                    <a:pt x="4156" y="23205"/>
                    <a:pt x="4168" y="23217"/>
                  </a:cubicBezTo>
                  <a:cubicBezTo>
                    <a:pt x="4168" y="23241"/>
                    <a:pt x="4180" y="23241"/>
                    <a:pt x="4180" y="23241"/>
                  </a:cubicBezTo>
                  <a:lnTo>
                    <a:pt x="4215" y="23265"/>
                  </a:lnTo>
                  <a:cubicBezTo>
                    <a:pt x="4239" y="23313"/>
                    <a:pt x="4287" y="23336"/>
                    <a:pt x="4323" y="23372"/>
                  </a:cubicBezTo>
                  <a:cubicBezTo>
                    <a:pt x="4335" y="23384"/>
                    <a:pt x="4335" y="23432"/>
                    <a:pt x="4346" y="23491"/>
                  </a:cubicBezTo>
                  <a:cubicBezTo>
                    <a:pt x="4346" y="23503"/>
                    <a:pt x="4358" y="23515"/>
                    <a:pt x="4358" y="23539"/>
                  </a:cubicBezTo>
                  <a:cubicBezTo>
                    <a:pt x="4382" y="23551"/>
                    <a:pt x="4394" y="23563"/>
                    <a:pt x="4394" y="23574"/>
                  </a:cubicBezTo>
                  <a:cubicBezTo>
                    <a:pt x="4394" y="23598"/>
                    <a:pt x="4406" y="23622"/>
                    <a:pt x="4418" y="23634"/>
                  </a:cubicBezTo>
                  <a:lnTo>
                    <a:pt x="4513" y="23777"/>
                  </a:lnTo>
                  <a:cubicBezTo>
                    <a:pt x="4549" y="23801"/>
                    <a:pt x="4573" y="23848"/>
                    <a:pt x="4596" y="23872"/>
                  </a:cubicBezTo>
                  <a:cubicBezTo>
                    <a:pt x="4620" y="23908"/>
                    <a:pt x="4632" y="23967"/>
                    <a:pt x="4644" y="24015"/>
                  </a:cubicBezTo>
                  <a:cubicBezTo>
                    <a:pt x="4644" y="24027"/>
                    <a:pt x="4656" y="24051"/>
                    <a:pt x="4692" y="24086"/>
                  </a:cubicBezTo>
                  <a:cubicBezTo>
                    <a:pt x="4716" y="24110"/>
                    <a:pt x="4739" y="24110"/>
                    <a:pt x="4763" y="24134"/>
                  </a:cubicBezTo>
                  <a:cubicBezTo>
                    <a:pt x="4775" y="24146"/>
                    <a:pt x="4811" y="24146"/>
                    <a:pt x="4823" y="24158"/>
                  </a:cubicBezTo>
                  <a:lnTo>
                    <a:pt x="4835" y="24170"/>
                  </a:lnTo>
                  <a:lnTo>
                    <a:pt x="4858" y="24194"/>
                  </a:lnTo>
                  <a:lnTo>
                    <a:pt x="4918" y="24325"/>
                  </a:lnTo>
                  <a:cubicBezTo>
                    <a:pt x="4930" y="24348"/>
                    <a:pt x="4942" y="24372"/>
                    <a:pt x="4942" y="24384"/>
                  </a:cubicBezTo>
                  <a:cubicBezTo>
                    <a:pt x="4954" y="24396"/>
                    <a:pt x="4954" y="24408"/>
                    <a:pt x="4954" y="24444"/>
                  </a:cubicBezTo>
                  <a:cubicBezTo>
                    <a:pt x="4954" y="24491"/>
                    <a:pt x="4977" y="24539"/>
                    <a:pt x="5013" y="24587"/>
                  </a:cubicBezTo>
                  <a:cubicBezTo>
                    <a:pt x="5061" y="24634"/>
                    <a:pt x="5108" y="24646"/>
                    <a:pt x="5120" y="24682"/>
                  </a:cubicBezTo>
                  <a:cubicBezTo>
                    <a:pt x="5144" y="24682"/>
                    <a:pt x="5144" y="24682"/>
                    <a:pt x="5144" y="24694"/>
                  </a:cubicBezTo>
                  <a:lnTo>
                    <a:pt x="5144" y="24706"/>
                  </a:lnTo>
                  <a:cubicBezTo>
                    <a:pt x="5144" y="24729"/>
                    <a:pt x="5120" y="24741"/>
                    <a:pt x="5120" y="24765"/>
                  </a:cubicBezTo>
                  <a:lnTo>
                    <a:pt x="5120" y="24848"/>
                  </a:lnTo>
                  <a:cubicBezTo>
                    <a:pt x="5120" y="24860"/>
                    <a:pt x="5120" y="24872"/>
                    <a:pt x="5144" y="24884"/>
                  </a:cubicBezTo>
                  <a:cubicBezTo>
                    <a:pt x="5144" y="24884"/>
                    <a:pt x="5156" y="24920"/>
                    <a:pt x="5168" y="24920"/>
                  </a:cubicBezTo>
                  <a:cubicBezTo>
                    <a:pt x="5204" y="24968"/>
                    <a:pt x="5239" y="24979"/>
                    <a:pt x="5275" y="25003"/>
                  </a:cubicBezTo>
                  <a:cubicBezTo>
                    <a:pt x="5287" y="25027"/>
                    <a:pt x="5299" y="25063"/>
                    <a:pt x="5323" y="25110"/>
                  </a:cubicBezTo>
                  <a:lnTo>
                    <a:pt x="5335" y="25170"/>
                  </a:lnTo>
                  <a:cubicBezTo>
                    <a:pt x="5335" y="25206"/>
                    <a:pt x="5347" y="25218"/>
                    <a:pt x="5347" y="25229"/>
                  </a:cubicBezTo>
                  <a:cubicBezTo>
                    <a:pt x="5347" y="25265"/>
                    <a:pt x="5335" y="25301"/>
                    <a:pt x="5323" y="25349"/>
                  </a:cubicBezTo>
                  <a:cubicBezTo>
                    <a:pt x="5299" y="25360"/>
                    <a:pt x="5299" y="25396"/>
                    <a:pt x="5323" y="25420"/>
                  </a:cubicBezTo>
                  <a:cubicBezTo>
                    <a:pt x="5335" y="25432"/>
                    <a:pt x="5335" y="25468"/>
                    <a:pt x="5347" y="25479"/>
                  </a:cubicBezTo>
                  <a:cubicBezTo>
                    <a:pt x="5358" y="25515"/>
                    <a:pt x="5394" y="25563"/>
                    <a:pt x="5394" y="25587"/>
                  </a:cubicBezTo>
                  <a:cubicBezTo>
                    <a:pt x="5406" y="25610"/>
                    <a:pt x="5406" y="25658"/>
                    <a:pt x="5406" y="25706"/>
                  </a:cubicBezTo>
                  <a:cubicBezTo>
                    <a:pt x="5406" y="25753"/>
                    <a:pt x="5406" y="25789"/>
                    <a:pt x="5442" y="25837"/>
                  </a:cubicBezTo>
                  <a:cubicBezTo>
                    <a:pt x="5466" y="25884"/>
                    <a:pt x="5478" y="25908"/>
                    <a:pt x="5501" y="25944"/>
                  </a:cubicBezTo>
                  <a:cubicBezTo>
                    <a:pt x="5513" y="25968"/>
                    <a:pt x="5501" y="26003"/>
                    <a:pt x="5478" y="26051"/>
                  </a:cubicBezTo>
                  <a:cubicBezTo>
                    <a:pt x="5466" y="26087"/>
                    <a:pt x="5454" y="26134"/>
                    <a:pt x="5466" y="26182"/>
                  </a:cubicBezTo>
                  <a:cubicBezTo>
                    <a:pt x="5478" y="26230"/>
                    <a:pt x="5489" y="26265"/>
                    <a:pt x="5513" y="26301"/>
                  </a:cubicBezTo>
                  <a:cubicBezTo>
                    <a:pt x="5537" y="26361"/>
                    <a:pt x="5489" y="26420"/>
                    <a:pt x="5478" y="26503"/>
                  </a:cubicBezTo>
                  <a:cubicBezTo>
                    <a:pt x="5478" y="26587"/>
                    <a:pt x="5454" y="26646"/>
                    <a:pt x="5454" y="26730"/>
                  </a:cubicBezTo>
                  <a:cubicBezTo>
                    <a:pt x="5466" y="26825"/>
                    <a:pt x="5489" y="26884"/>
                    <a:pt x="5478" y="26956"/>
                  </a:cubicBezTo>
                  <a:cubicBezTo>
                    <a:pt x="5466" y="27015"/>
                    <a:pt x="5466" y="27099"/>
                    <a:pt x="5454" y="27158"/>
                  </a:cubicBezTo>
                  <a:cubicBezTo>
                    <a:pt x="5430" y="27194"/>
                    <a:pt x="5430" y="27242"/>
                    <a:pt x="5418" y="27265"/>
                  </a:cubicBezTo>
                  <a:cubicBezTo>
                    <a:pt x="5418" y="27313"/>
                    <a:pt x="5406" y="27325"/>
                    <a:pt x="5394" y="27361"/>
                  </a:cubicBezTo>
                  <a:cubicBezTo>
                    <a:pt x="5370" y="27384"/>
                    <a:pt x="5347" y="27420"/>
                    <a:pt x="5335" y="27444"/>
                  </a:cubicBezTo>
                  <a:cubicBezTo>
                    <a:pt x="5299" y="27480"/>
                    <a:pt x="5299" y="27515"/>
                    <a:pt x="5311" y="27551"/>
                  </a:cubicBezTo>
                  <a:cubicBezTo>
                    <a:pt x="5335" y="27575"/>
                    <a:pt x="5347" y="27611"/>
                    <a:pt x="5347" y="27635"/>
                  </a:cubicBezTo>
                  <a:cubicBezTo>
                    <a:pt x="5358" y="27670"/>
                    <a:pt x="5347" y="27694"/>
                    <a:pt x="5335" y="27730"/>
                  </a:cubicBezTo>
                  <a:lnTo>
                    <a:pt x="5287" y="27813"/>
                  </a:lnTo>
                  <a:cubicBezTo>
                    <a:pt x="5275" y="27849"/>
                    <a:pt x="5275" y="27885"/>
                    <a:pt x="5251" y="27908"/>
                  </a:cubicBezTo>
                  <a:cubicBezTo>
                    <a:pt x="5227" y="27968"/>
                    <a:pt x="5192" y="28027"/>
                    <a:pt x="5180" y="28087"/>
                  </a:cubicBezTo>
                  <a:cubicBezTo>
                    <a:pt x="5180" y="28158"/>
                    <a:pt x="5180" y="28206"/>
                    <a:pt x="5156" y="28266"/>
                  </a:cubicBezTo>
                  <a:cubicBezTo>
                    <a:pt x="5132" y="28325"/>
                    <a:pt x="5108" y="28373"/>
                    <a:pt x="5097" y="28432"/>
                  </a:cubicBezTo>
                  <a:cubicBezTo>
                    <a:pt x="5073" y="28492"/>
                    <a:pt x="5049" y="28539"/>
                    <a:pt x="5013" y="28575"/>
                  </a:cubicBezTo>
                  <a:cubicBezTo>
                    <a:pt x="4977" y="28670"/>
                    <a:pt x="4942" y="28766"/>
                    <a:pt x="4894" y="28861"/>
                  </a:cubicBezTo>
                  <a:cubicBezTo>
                    <a:pt x="4882" y="28908"/>
                    <a:pt x="4870" y="28968"/>
                    <a:pt x="4835" y="28992"/>
                  </a:cubicBezTo>
                  <a:cubicBezTo>
                    <a:pt x="4811" y="29028"/>
                    <a:pt x="4763" y="29051"/>
                    <a:pt x="4739" y="29087"/>
                  </a:cubicBezTo>
                  <a:cubicBezTo>
                    <a:pt x="4704" y="29123"/>
                    <a:pt x="4704" y="29170"/>
                    <a:pt x="4716" y="29218"/>
                  </a:cubicBezTo>
                  <a:cubicBezTo>
                    <a:pt x="4716" y="29266"/>
                    <a:pt x="4739" y="29301"/>
                    <a:pt x="4716" y="29337"/>
                  </a:cubicBezTo>
                  <a:cubicBezTo>
                    <a:pt x="4763" y="29266"/>
                    <a:pt x="4680" y="29170"/>
                    <a:pt x="4739" y="29099"/>
                  </a:cubicBezTo>
                  <a:cubicBezTo>
                    <a:pt x="4763" y="29063"/>
                    <a:pt x="4811" y="29039"/>
                    <a:pt x="4835" y="29004"/>
                  </a:cubicBezTo>
                  <a:cubicBezTo>
                    <a:pt x="4882" y="28968"/>
                    <a:pt x="4882" y="28920"/>
                    <a:pt x="4918" y="28873"/>
                  </a:cubicBezTo>
                  <a:cubicBezTo>
                    <a:pt x="4954" y="28789"/>
                    <a:pt x="4989" y="28694"/>
                    <a:pt x="5037" y="28587"/>
                  </a:cubicBezTo>
                  <a:cubicBezTo>
                    <a:pt x="5049" y="28551"/>
                    <a:pt x="5073" y="28504"/>
                    <a:pt x="5108" y="28444"/>
                  </a:cubicBezTo>
                  <a:cubicBezTo>
                    <a:pt x="5120" y="28385"/>
                    <a:pt x="5156" y="28337"/>
                    <a:pt x="5168" y="28277"/>
                  </a:cubicBezTo>
                  <a:cubicBezTo>
                    <a:pt x="5180" y="28218"/>
                    <a:pt x="5180" y="28158"/>
                    <a:pt x="5192" y="28099"/>
                  </a:cubicBezTo>
                  <a:cubicBezTo>
                    <a:pt x="5216" y="28039"/>
                    <a:pt x="5239" y="27992"/>
                    <a:pt x="5275" y="27932"/>
                  </a:cubicBezTo>
                  <a:cubicBezTo>
                    <a:pt x="5287" y="27908"/>
                    <a:pt x="5287" y="27873"/>
                    <a:pt x="5299" y="27849"/>
                  </a:cubicBezTo>
                  <a:lnTo>
                    <a:pt x="5347" y="27754"/>
                  </a:lnTo>
                  <a:cubicBezTo>
                    <a:pt x="5358" y="27730"/>
                    <a:pt x="5370" y="27694"/>
                    <a:pt x="5370" y="27658"/>
                  </a:cubicBezTo>
                  <a:cubicBezTo>
                    <a:pt x="5358" y="27611"/>
                    <a:pt x="5347" y="27575"/>
                    <a:pt x="5347" y="27551"/>
                  </a:cubicBezTo>
                  <a:cubicBezTo>
                    <a:pt x="5335" y="27492"/>
                    <a:pt x="5370" y="27444"/>
                    <a:pt x="5418" y="27384"/>
                  </a:cubicBezTo>
                  <a:cubicBezTo>
                    <a:pt x="5430" y="27373"/>
                    <a:pt x="5430" y="27361"/>
                    <a:pt x="5454" y="27337"/>
                  </a:cubicBezTo>
                  <a:cubicBezTo>
                    <a:pt x="5466" y="27325"/>
                    <a:pt x="5466" y="27313"/>
                    <a:pt x="5466" y="27301"/>
                  </a:cubicBezTo>
                  <a:cubicBezTo>
                    <a:pt x="5478" y="27265"/>
                    <a:pt x="5478" y="27218"/>
                    <a:pt x="5489" y="27194"/>
                  </a:cubicBezTo>
                  <a:cubicBezTo>
                    <a:pt x="5525" y="27123"/>
                    <a:pt x="5513" y="27039"/>
                    <a:pt x="5525" y="26968"/>
                  </a:cubicBezTo>
                  <a:cubicBezTo>
                    <a:pt x="5549" y="26896"/>
                    <a:pt x="5513" y="26801"/>
                    <a:pt x="5513" y="26742"/>
                  </a:cubicBezTo>
                  <a:cubicBezTo>
                    <a:pt x="5513" y="26682"/>
                    <a:pt x="5537" y="26599"/>
                    <a:pt x="5537" y="26527"/>
                  </a:cubicBezTo>
                  <a:cubicBezTo>
                    <a:pt x="5537" y="26492"/>
                    <a:pt x="5561" y="26468"/>
                    <a:pt x="5573" y="26420"/>
                  </a:cubicBezTo>
                  <a:cubicBezTo>
                    <a:pt x="5585" y="26372"/>
                    <a:pt x="5585" y="26325"/>
                    <a:pt x="5573" y="26289"/>
                  </a:cubicBezTo>
                  <a:cubicBezTo>
                    <a:pt x="5561" y="26253"/>
                    <a:pt x="5537" y="26206"/>
                    <a:pt x="5525" y="26182"/>
                  </a:cubicBezTo>
                  <a:cubicBezTo>
                    <a:pt x="5513" y="26146"/>
                    <a:pt x="5525" y="26122"/>
                    <a:pt x="5537" y="26075"/>
                  </a:cubicBezTo>
                  <a:cubicBezTo>
                    <a:pt x="5561" y="26051"/>
                    <a:pt x="5573" y="25991"/>
                    <a:pt x="5561" y="25944"/>
                  </a:cubicBezTo>
                  <a:cubicBezTo>
                    <a:pt x="5537" y="25896"/>
                    <a:pt x="5513" y="25849"/>
                    <a:pt x="5501" y="25825"/>
                  </a:cubicBezTo>
                  <a:cubicBezTo>
                    <a:pt x="5466" y="25765"/>
                    <a:pt x="5478" y="25670"/>
                    <a:pt x="5466" y="25587"/>
                  </a:cubicBezTo>
                  <a:cubicBezTo>
                    <a:pt x="5454" y="25479"/>
                    <a:pt x="5382" y="25408"/>
                    <a:pt x="5394" y="25349"/>
                  </a:cubicBezTo>
                  <a:cubicBezTo>
                    <a:pt x="5394" y="25301"/>
                    <a:pt x="5418" y="25277"/>
                    <a:pt x="5418" y="25218"/>
                  </a:cubicBezTo>
                  <a:cubicBezTo>
                    <a:pt x="5418" y="25182"/>
                    <a:pt x="5406" y="25158"/>
                    <a:pt x="5406" y="25134"/>
                  </a:cubicBezTo>
                  <a:lnTo>
                    <a:pt x="5394" y="25075"/>
                  </a:lnTo>
                  <a:lnTo>
                    <a:pt x="5382" y="25015"/>
                  </a:lnTo>
                  <a:cubicBezTo>
                    <a:pt x="5358" y="25003"/>
                    <a:pt x="5347" y="24968"/>
                    <a:pt x="5335" y="24944"/>
                  </a:cubicBezTo>
                  <a:cubicBezTo>
                    <a:pt x="5287" y="24896"/>
                    <a:pt x="5263" y="24884"/>
                    <a:pt x="5227" y="24860"/>
                  </a:cubicBezTo>
                  <a:cubicBezTo>
                    <a:pt x="5216" y="24860"/>
                    <a:pt x="5216" y="24860"/>
                    <a:pt x="5216" y="24837"/>
                  </a:cubicBezTo>
                  <a:lnTo>
                    <a:pt x="5216" y="24825"/>
                  </a:lnTo>
                  <a:cubicBezTo>
                    <a:pt x="5204" y="24813"/>
                    <a:pt x="5216" y="24777"/>
                    <a:pt x="5216" y="24765"/>
                  </a:cubicBezTo>
                  <a:cubicBezTo>
                    <a:pt x="5227" y="24741"/>
                    <a:pt x="5227" y="24717"/>
                    <a:pt x="5227" y="24694"/>
                  </a:cubicBezTo>
                  <a:lnTo>
                    <a:pt x="5227" y="24646"/>
                  </a:lnTo>
                  <a:cubicBezTo>
                    <a:pt x="5227" y="24634"/>
                    <a:pt x="5227" y="24622"/>
                    <a:pt x="5216" y="24598"/>
                  </a:cubicBezTo>
                  <a:cubicBezTo>
                    <a:pt x="5180" y="24563"/>
                    <a:pt x="5144" y="24539"/>
                    <a:pt x="5108" y="24515"/>
                  </a:cubicBezTo>
                  <a:cubicBezTo>
                    <a:pt x="5097" y="24503"/>
                    <a:pt x="5085" y="24456"/>
                    <a:pt x="5085" y="24408"/>
                  </a:cubicBezTo>
                  <a:cubicBezTo>
                    <a:pt x="5061" y="24396"/>
                    <a:pt x="5061" y="24360"/>
                    <a:pt x="5061" y="24336"/>
                  </a:cubicBezTo>
                  <a:cubicBezTo>
                    <a:pt x="5061" y="24301"/>
                    <a:pt x="5049" y="24277"/>
                    <a:pt x="5037" y="24265"/>
                  </a:cubicBezTo>
                  <a:lnTo>
                    <a:pt x="4977" y="24122"/>
                  </a:lnTo>
                  <a:lnTo>
                    <a:pt x="4954" y="24110"/>
                  </a:lnTo>
                  <a:cubicBezTo>
                    <a:pt x="4954" y="24098"/>
                    <a:pt x="4942" y="24086"/>
                    <a:pt x="4942" y="24086"/>
                  </a:cubicBezTo>
                  <a:cubicBezTo>
                    <a:pt x="4930" y="24063"/>
                    <a:pt x="4918" y="24063"/>
                    <a:pt x="4894" y="24051"/>
                  </a:cubicBezTo>
                  <a:cubicBezTo>
                    <a:pt x="4870" y="24039"/>
                    <a:pt x="4846" y="24039"/>
                    <a:pt x="4823" y="24027"/>
                  </a:cubicBezTo>
                  <a:cubicBezTo>
                    <a:pt x="4787" y="24003"/>
                    <a:pt x="4763" y="23991"/>
                    <a:pt x="4751" y="23944"/>
                  </a:cubicBezTo>
                  <a:cubicBezTo>
                    <a:pt x="4739" y="23908"/>
                    <a:pt x="4727" y="23860"/>
                    <a:pt x="4692" y="23801"/>
                  </a:cubicBezTo>
                  <a:cubicBezTo>
                    <a:pt x="4656" y="23753"/>
                    <a:pt x="4632" y="23705"/>
                    <a:pt x="4596" y="23682"/>
                  </a:cubicBezTo>
                  <a:cubicBezTo>
                    <a:pt x="4573" y="23646"/>
                    <a:pt x="4561" y="23610"/>
                    <a:pt x="4525" y="23563"/>
                  </a:cubicBezTo>
                  <a:cubicBezTo>
                    <a:pt x="4513" y="23527"/>
                    <a:pt x="4501" y="23515"/>
                    <a:pt x="4489" y="23491"/>
                  </a:cubicBezTo>
                  <a:cubicBezTo>
                    <a:pt x="4465" y="23467"/>
                    <a:pt x="4465" y="23455"/>
                    <a:pt x="4465" y="23455"/>
                  </a:cubicBezTo>
                  <a:cubicBezTo>
                    <a:pt x="4454" y="23444"/>
                    <a:pt x="4454" y="23444"/>
                    <a:pt x="4454" y="23432"/>
                  </a:cubicBezTo>
                  <a:cubicBezTo>
                    <a:pt x="4442" y="23384"/>
                    <a:pt x="4442" y="23324"/>
                    <a:pt x="4394" y="23265"/>
                  </a:cubicBezTo>
                  <a:cubicBezTo>
                    <a:pt x="4346" y="23217"/>
                    <a:pt x="4311" y="23193"/>
                    <a:pt x="4275" y="23158"/>
                  </a:cubicBezTo>
                  <a:lnTo>
                    <a:pt x="4251" y="23134"/>
                  </a:lnTo>
                  <a:cubicBezTo>
                    <a:pt x="4227" y="23110"/>
                    <a:pt x="4215" y="23110"/>
                    <a:pt x="4204" y="23098"/>
                  </a:cubicBezTo>
                  <a:cubicBezTo>
                    <a:pt x="4168" y="23086"/>
                    <a:pt x="4156" y="23086"/>
                    <a:pt x="4132" y="23074"/>
                  </a:cubicBezTo>
                  <a:cubicBezTo>
                    <a:pt x="4084" y="23051"/>
                    <a:pt x="4073" y="23051"/>
                    <a:pt x="4049" y="23015"/>
                  </a:cubicBezTo>
                  <a:lnTo>
                    <a:pt x="4025" y="22932"/>
                  </a:lnTo>
                  <a:cubicBezTo>
                    <a:pt x="4001" y="22908"/>
                    <a:pt x="3977" y="22860"/>
                    <a:pt x="3965" y="22848"/>
                  </a:cubicBezTo>
                  <a:lnTo>
                    <a:pt x="3858" y="22729"/>
                  </a:lnTo>
                  <a:cubicBezTo>
                    <a:pt x="3787" y="22634"/>
                    <a:pt x="3703" y="22562"/>
                    <a:pt x="3632" y="22491"/>
                  </a:cubicBezTo>
                  <a:lnTo>
                    <a:pt x="3573" y="22431"/>
                  </a:lnTo>
                  <a:cubicBezTo>
                    <a:pt x="3549" y="22396"/>
                    <a:pt x="3537" y="22384"/>
                    <a:pt x="3501" y="22372"/>
                  </a:cubicBezTo>
                  <a:cubicBezTo>
                    <a:pt x="3489" y="22360"/>
                    <a:pt x="3453" y="22336"/>
                    <a:pt x="3442" y="22324"/>
                  </a:cubicBezTo>
                  <a:cubicBezTo>
                    <a:pt x="3442" y="22312"/>
                    <a:pt x="3418" y="22289"/>
                    <a:pt x="3382" y="22265"/>
                  </a:cubicBezTo>
                  <a:cubicBezTo>
                    <a:pt x="3334" y="22217"/>
                    <a:pt x="3299" y="22205"/>
                    <a:pt x="3263" y="22181"/>
                  </a:cubicBezTo>
                  <a:cubicBezTo>
                    <a:pt x="3239" y="22134"/>
                    <a:pt x="3203" y="22086"/>
                    <a:pt x="3156" y="22039"/>
                  </a:cubicBezTo>
                  <a:cubicBezTo>
                    <a:pt x="3025" y="21884"/>
                    <a:pt x="2763" y="21741"/>
                    <a:pt x="2680" y="21610"/>
                  </a:cubicBezTo>
                  <a:cubicBezTo>
                    <a:pt x="2668" y="21586"/>
                    <a:pt x="2668" y="21550"/>
                    <a:pt x="2656" y="21527"/>
                  </a:cubicBezTo>
                  <a:cubicBezTo>
                    <a:pt x="2632" y="21479"/>
                    <a:pt x="2608" y="21443"/>
                    <a:pt x="2572" y="21431"/>
                  </a:cubicBezTo>
                  <a:lnTo>
                    <a:pt x="2501" y="21384"/>
                  </a:lnTo>
                  <a:lnTo>
                    <a:pt x="2477" y="21372"/>
                  </a:lnTo>
                  <a:cubicBezTo>
                    <a:pt x="2465" y="21372"/>
                    <a:pt x="2441" y="21360"/>
                    <a:pt x="2430" y="21348"/>
                  </a:cubicBezTo>
                  <a:cubicBezTo>
                    <a:pt x="2370" y="21312"/>
                    <a:pt x="2299" y="21300"/>
                    <a:pt x="2275" y="21288"/>
                  </a:cubicBezTo>
                  <a:cubicBezTo>
                    <a:pt x="2263" y="21288"/>
                    <a:pt x="2251" y="21229"/>
                    <a:pt x="2239" y="21146"/>
                  </a:cubicBezTo>
                  <a:cubicBezTo>
                    <a:pt x="2239" y="21134"/>
                    <a:pt x="2215" y="21110"/>
                    <a:pt x="2203" y="21086"/>
                  </a:cubicBezTo>
                  <a:cubicBezTo>
                    <a:pt x="2179" y="21074"/>
                    <a:pt x="2179" y="21074"/>
                    <a:pt x="2168" y="21062"/>
                  </a:cubicBezTo>
                  <a:lnTo>
                    <a:pt x="2084" y="21003"/>
                  </a:lnTo>
                  <a:lnTo>
                    <a:pt x="2060" y="20967"/>
                  </a:lnTo>
                  <a:lnTo>
                    <a:pt x="2037" y="20955"/>
                  </a:lnTo>
                  <a:cubicBezTo>
                    <a:pt x="2037" y="20955"/>
                    <a:pt x="2025" y="20943"/>
                    <a:pt x="2013" y="20943"/>
                  </a:cubicBezTo>
                  <a:cubicBezTo>
                    <a:pt x="1965" y="20907"/>
                    <a:pt x="1941" y="20907"/>
                    <a:pt x="1906" y="20907"/>
                  </a:cubicBezTo>
                  <a:cubicBezTo>
                    <a:pt x="1882" y="20907"/>
                    <a:pt x="1846" y="20896"/>
                    <a:pt x="1846" y="20896"/>
                  </a:cubicBezTo>
                  <a:lnTo>
                    <a:pt x="1834" y="20872"/>
                  </a:lnTo>
                  <a:cubicBezTo>
                    <a:pt x="1822" y="20848"/>
                    <a:pt x="1822" y="20812"/>
                    <a:pt x="1798" y="20777"/>
                  </a:cubicBezTo>
                  <a:cubicBezTo>
                    <a:pt x="1798" y="20765"/>
                    <a:pt x="1787" y="20729"/>
                    <a:pt x="1775" y="20717"/>
                  </a:cubicBezTo>
                  <a:cubicBezTo>
                    <a:pt x="1763" y="20705"/>
                    <a:pt x="1727" y="20669"/>
                    <a:pt x="1715" y="20669"/>
                  </a:cubicBezTo>
                  <a:cubicBezTo>
                    <a:pt x="1668" y="20657"/>
                    <a:pt x="1644" y="20646"/>
                    <a:pt x="1608" y="20646"/>
                  </a:cubicBezTo>
                  <a:cubicBezTo>
                    <a:pt x="1596" y="20634"/>
                    <a:pt x="1596" y="20634"/>
                    <a:pt x="1584" y="20634"/>
                  </a:cubicBezTo>
                  <a:cubicBezTo>
                    <a:pt x="1548" y="20598"/>
                    <a:pt x="1537" y="20538"/>
                    <a:pt x="1477" y="20479"/>
                  </a:cubicBezTo>
                  <a:cubicBezTo>
                    <a:pt x="1382" y="20407"/>
                    <a:pt x="1298" y="20312"/>
                    <a:pt x="1203" y="20229"/>
                  </a:cubicBezTo>
                  <a:cubicBezTo>
                    <a:pt x="1167" y="20181"/>
                    <a:pt x="1132" y="20134"/>
                    <a:pt x="1084" y="20098"/>
                  </a:cubicBezTo>
                  <a:cubicBezTo>
                    <a:pt x="1072" y="20098"/>
                    <a:pt x="1072" y="20074"/>
                    <a:pt x="1060" y="20062"/>
                  </a:cubicBezTo>
                  <a:lnTo>
                    <a:pt x="1013" y="20015"/>
                  </a:lnTo>
                  <a:lnTo>
                    <a:pt x="941" y="19979"/>
                  </a:lnTo>
                  <a:lnTo>
                    <a:pt x="929" y="19955"/>
                  </a:lnTo>
                  <a:lnTo>
                    <a:pt x="906" y="19943"/>
                  </a:lnTo>
                  <a:cubicBezTo>
                    <a:pt x="906" y="19943"/>
                    <a:pt x="894" y="19943"/>
                    <a:pt x="894" y="19931"/>
                  </a:cubicBezTo>
                  <a:cubicBezTo>
                    <a:pt x="882" y="19895"/>
                    <a:pt x="882" y="19872"/>
                    <a:pt x="870" y="19836"/>
                  </a:cubicBezTo>
                  <a:cubicBezTo>
                    <a:pt x="846" y="19824"/>
                    <a:pt x="846" y="19812"/>
                    <a:pt x="834" y="19776"/>
                  </a:cubicBezTo>
                  <a:cubicBezTo>
                    <a:pt x="822" y="19753"/>
                    <a:pt x="822" y="19753"/>
                    <a:pt x="810" y="19741"/>
                  </a:cubicBezTo>
                  <a:lnTo>
                    <a:pt x="751" y="19657"/>
                  </a:lnTo>
                  <a:cubicBezTo>
                    <a:pt x="667" y="19574"/>
                    <a:pt x="608" y="19467"/>
                    <a:pt x="525" y="19360"/>
                  </a:cubicBezTo>
                  <a:cubicBezTo>
                    <a:pt x="513" y="19336"/>
                    <a:pt x="489" y="19324"/>
                    <a:pt x="477" y="19288"/>
                  </a:cubicBezTo>
                  <a:lnTo>
                    <a:pt x="429" y="19205"/>
                  </a:lnTo>
                  <a:lnTo>
                    <a:pt x="417" y="19157"/>
                  </a:lnTo>
                  <a:lnTo>
                    <a:pt x="405" y="19145"/>
                  </a:lnTo>
                  <a:lnTo>
                    <a:pt x="405" y="19062"/>
                  </a:lnTo>
                  <a:lnTo>
                    <a:pt x="405" y="19002"/>
                  </a:lnTo>
                  <a:lnTo>
                    <a:pt x="405" y="18967"/>
                  </a:lnTo>
                  <a:cubicBezTo>
                    <a:pt x="405" y="18943"/>
                    <a:pt x="394" y="18943"/>
                    <a:pt x="394" y="18931"/>
                  </a:cubicBezTo>
                  <a:cubicBezTo>
                    <a:pt x="358" y="18883"/>
                    <a:pt x="334" y="18860"/>
                    <a:pt x="310" y="18824"/>
                  </a:cubicBezTo>
                  <a:cubicBezTo>
                    <a:pt x="298" y="18812"/>
                    <a:pt x="286" y="18800"/>
                    <a:pt x="286" y="18788"/>
                  </a:cubicBezTo>
                  <a:cubicBezTo>
                    <a:pt x="274" y="18788"/>
                    <a:pt x="286" y="18752"/>
                    <a:pt x="286" y="18729"/>
                  </a:cubicBezTo>
                  <a:cubicBezTo>
                    <a:pt x="298" y="18693"/>
                    <a:pt x="298" y="18645"/>
                    <a:pt x="298" y="18610"/>
                  </a:cubicBezTo>
                  <a:lnTo>
                    <a:pt x="298" y="18502"/>
                  </a:lnTo>
                  <a:lnTo>
                    <a:pt x="298" y="18407"/>
                  </a:lnTo>
                  <a:cubicBezTo>
                    <a:pt x="298" y="18371"/>
                    <a:pt x="286" y="18336"/>
                    <a:pt x="286" y="18312"/>
                  </a:cubicBezTo>
                  <a:lnTo>
                    <a:pt x="286" y="18264"/>
                  </a:lnTo>
                  <a:lnTo>
                    <a:pt x="286" y="18205"/>
                  </a:lnTo>
                  <a:cubicBezTo>
                    <a:pt x="286" y="18145"/>
                    <a:pt x="274" y="18110"/>
                    <a:pt x="251" y="18086"/>
                  </a:cubicBezTo>
                  <a:cubicBezTo>
                    <a:pt x="239" y="18074"/>
                    <a:pt x="239" y="18074"/>
                    <a:pt x="239" y="18050"/>
                  </a:cubicBezTo>
                  <a:lnTo>
                    <a:pt x="239" y="18038"/>
                  </a:lnTo>
                  <a:cubicBezTo>
                    <a:pt x="239" y="18026"/>
                    <a:pt x="251" y="17990"/>
                    <a:pt x="274" y="17967"/>
                  </a:cubicBezTo>
                  <a:cubicBezTo>
                    <a:pt x="286" y="17955"/>
                    <a:pt x="298" y="17907"/>
                    <a:pt x="310" y="17871"/>
                  </a:cubicBezTo>
                  <a:cubicBezTo>
                    <a:pt x="334" y="17859"/>
                    <a:pt x="346" y="17848"/>
                    <a:pt x="358" y="17812"/>
                  </a:cubicBezTo>
                  <a:lnTo>
                    <a:pt x="394" y="17776"/>
                  </a:lnTo>
                  <a:cubicBezTo>
                    <a:pt x="394" y="17752"/>
                    <a:pt x="405" y="17752"/>
                    <a:pt x="405" y="17740"/>
                  </a:cubicBezTo>
                  <a:cubicBezTo>
                    <a:pt x="405" y="17729"/>
                    <a:pt x="417" y="17729"/>
                    <a:pt x="417" y="17717"/>
                  </a:cubicBezTo>
                  <a:cubicBezTo>
                    <a:pt x="453" y="17669"/>
                    <a:pt x="453" y="17633"/>
                    <a:pt x="465" y="17609"/>
                  </a:cubicBezTo>
                  <a:cubicBezTo>
                    <a:pt x="465" y="17598"/>
                    <a:pt x="477" y="17574"/>
                    <a:pt x="477" y="17562"/>
                  </a:cubicBezTo>
                  <a:cubicBezTo>
                    <a:pt x="477" y="17550"/>
                    <a:pt x="477" y="17538"/>
                    <a:pt x="489" y="17514"/>
                  </a:cubicBezTo>
                  <a:lnTo>
                    <a:pt x="536" y="17431"/>
                  </a:lnTo>
                  <a:cubicBezTo>
                    <a:pt x="584" y="17371"/>
                    <a:pt x="596" y="17336"/>
                    <a:pt x="655" y="17300"/>
                  </a:cubicBezTo>
                  <a:cubicBezTo>
                    <a:pt x="691" y="17276"/>
                    <a:pt x="715" y="17217"/>
                    <a:pt x="727" y="17217"/>
                  </a:cubicBezTo>
                  <a:cubicBezTo>
                    <a:pt x="751" y="17205"/>
                    <a:pt x="775" y="17181"/>
                    <a:pt x="810" y="17157"/>
                  </a:cubicBezTo>
                  <a:cubicBezTo>
                    <a:pt x="834" y="17133"/>
                    <a:pt x="882" y="17097"/>
                    <a:pt x="906" y="17062"/>
                  </a:cubicBezTo>
                  <a:cubicBezTo>
                    <a:pt x="929" y="17014"/>
                    <a:pt x="941" y="16978"/>
                    <a:pt x="953" y="16955"/>
                  </a:cubicBezTo>
                  <a:cubicBezTo>
                    <a:pt x="965" y="16955"/>
                    <a:pt x="965" y="16943"/>
                    <a:pt x="965" y="16943"/>
                  </a:cubicBezTo>
                  <a:lnTo>
                    <a:pt x="1001" y="16907"/>
                  </a:lnTo>
                  <a:lnTo>
                    <a:pt x="1072" y="16847"/>
                  </a:lnTo>
                  <a:lnTo>
                    <a:pt x="1120" y="16824"/>
                  </a:lnTo>
                  <a:lnTo>
                    <a:pt x="1167" y="16776"/>
                  </a:lnTo>
                  <a:lnTo>
                    <a:pt x="1239" y="16705"/>
                  </a:lnTo>
                  <a:lnTo>
                    <a:pt x="1251" y="16681"/>
                  </a:lnTo>
                  <a:lnTo>
                    <a:pt x="1263" y="16669"/>
                  </a:lnTo>
                  <a:cubicBezTo>
                    <a:pt x="1287" y="16657"/>
                    <a:pt x="1287" y="16657"/>
                    <a:pt x="1298" y="16657"/>
                  </a:cubicBezTo>
                  <a:cubicBezTo>
                    <a:pt x="1310" y="16645"/>
                    <a:pt x="1358" y="16645"/>
                    <a:pt x="1406" y="16633"/>
                  </a:cubicBezTo>
                  <a:lnTo>
                    <a:pt x="1608" y="16526"/>
                  </a:lnTo>
                  <a:lnTo>
                    <a:pt x="1644" y="16514"/>
                  </a:lnTo>
                  <a:cubicBezTo>
                    <a:pt x="1656" y="16490"/>
                    <a:pt x="1668" y="16490"/>
                    <a:pt x="1679" y="16478"/>
                  </a:cubicBezTo>
                  <a:cubicBezTo>
                    <a:pt x="1703" y="16466"/>
                    <a:pt x="1715" y="16431"/>
                    <a:pt x="1727" y="16419"/>
                  </a:cubicBezTo>
                  <a:cubicBezTo>
                    <a:pt x="1739" y="16371"/>
                    <a:pt x="1763" y="16347"/>
                    <a:pt x="1775" y="16347"/>
                  </a:cubicBezTo>
                  <a:lnTo>
                    <a:pt x="1787" y="16347"/>
                  </a:lnTo>
                  <a:cubicBezTo>
                    <a:pt x="1822" y="16347"/>
                    <a:pt x="1846" y="16359"/>
                    <a:pt x="1906" y="16359"/>
                  </a:cubicBezTo>
                  <a:lnTo>
                    <a:pt x="1953" y="16359"/>
                  </a:lnTo>
                  <a:cubicBezTo>
                    <a:pt x="1965" y="16359"/>
                    <a:pt x="1965" y="16359"/>
                    <a:pt x="2001" y="16347"/>
                  </a:cubicBezTo>
                  <a:cubicBezTo>
                    <a:pt x="2025" y="16335"/>
                    <a:pt x="2037" y="16300"/>
                    <a:pt x="2060" y="16288"/>
                  </a:cubicBezTo>
                  <a:cubicBezTo>
                    <a:pt x="2084" y="16252"/>
                    <a:pt x="2096" y="16228"/>
                    <a:pt x="2120" y="16216"/>
                  </a:cubicBezTo>
                  <a:cubicBezTo>
                    <a:pt x="2132" y="16193"/>
                    <a:pt x="2120" y="16193"/>
                    <a:pt x="2132" y="16193"/>
                  </a:cubicBezTo>
                  <a:cubicBezTo>
                    <a:pt x="2144" y="16193"/>
                    <a:pt x="2156" y="16181"/>
                    <a:pt x="2179" y="16181"/>
                  </a:cubicBezTo>
                  <a:cubicBezTo>
                    <a:pt x="2203" y="16169"/>
                    <a:pt x="2239" y="16169"/>
                    <a:pt x="2275" y="16157"/>
                  </a:cubicBezTo>
                  <a:cubicBezTo>
                    <a:pt x="2310" y="16133"/>
                    <a:pt x="2322" y="16133"/>
                    <a:pt x="2322" y="16133"/>
                  </a:cubicBezTo>
                  <a:lnTo>
                    <a:pt x="2358" y="16133"/>
                  </a:lnTo>
                  <a:cubicBezTo>
                    <a:pt x="2394" y="16133"/>
                    <a:pt x="2430" y="16133"/>
                    <a:pt x="2489" y="16121"/>
                  </a:cubicBezTo>
                  <a:cubicBezTo>
                    <a:pt x="2596" y="16097"/>
                    <a:pt x="2632" y="16050"/>
                    <a:pt x="2691" y="16038"/>
                  </a:cubicBezTo>
                  <a:cubicBezTo>
                    <a:pt x="2751" y="16014"/>
                    <a:pt x="2787" y="15990"/>
                    <a:pt x="2811" y="15978"/>
                  </a:cubicBezTo>
                  <a:cubicBezTo>
                    <a:pt x="2811" y="15954"/>
                    <a:pt x="2834" y="15943"/>
                    <a:pt x="2846" y="15943"/>
                  </a:cubicBezTo>
                  <a:cubicBezTo>
                    <a:pt x="2858" y="15943"/>
                    <a:pt x="2858" y="15943"/>
                    <a:pt x="2894" y="15931"/>
                  </a:cubicBezTo>
                  <a:cubicBezTo>
                    <a:pt x="2930" y="15919"/>
                    <a:pt x="2965" y="15895"/>
                    <a:pt x="2989" y="15883"/>
                  </a:cubicBezTo>
                  <a:cubicBezTo>
                    <a:pt x="3025" y="15871"/>
                    <a:pt x="3049" y="15859"/>
                    <a:pt x="3072" y="15859"/>
                  </a:cubicBezTo>
                  <a:cubicBezTo>
                    <a:pt x="3080" y="15851"/>
                    <a:pt x="3090" y="15849"/>
                    <a:pt x="3100" y="15849"/>
                  </a:cubicBezTo>
                  <a:cubicBezTo>
                    <a:pt x="3120" y="15849"/>
                    <a:pt x="3144" y="15859"/>
                    <a:pt x="3168" y="15859"/>
                  </a:cubicBezTo>
                  <a:lnTo>
                    <a:pt x="3263" y="15859"/>
                  </a:lnTo>
                  <a:cubicBezTo>
                    <a:pt x="3287" y="15859"/>
                    <a:pt x="3322" y="15835"/>
                    <a:pt x="3334" y="15824"/>
                  </a:cubicBezTo>
                  <a:cubicBezTo>
                    <a:pt x="3382" y="15800"/>
                    <a:pt x="3406" y="15776"/>
                    <a:pt x="3430" y="15764"/>
                  </a:cubicBezTo>
                  <a:lnTo>
                    <a:pt x="3465" y="15764"/>
                  </a:lnTo>
                  <a:cubicBezTo>
                    <a:pt x="3489" y="15752"/>
                    <a:pt x="3513" y="15752"/>
                    <a:pt x="3525" y="15740"/>
                  </a:cubicBezTo>
                  <a:cubicBezTo>
                    <a:pt x="3620" y="15693"/>
                    <a:pt x="3632" y="15681"/>
                    <a:pt x="3703" y="15681"/>
                  </a:cubicBezTo>
                  <a:cubicBezTo>
                    <a:pt x="3739" y="15681"/>
                    <a:pt x="3787" y="15681"/>
                    <a:pt x="3823" y="15657"/>
                  </a:cubicBezTo>
                  <a:cubicBezTo>
                    <a:pt x="3858" y="15645"/>
                    <a:pt x="3870" y="15645"/>
                    <a:pt x="3918" y="15645"/>
                  </a:cubicBezTo>
                  <a:lnTo>
                    <a:pt x="3977" y="15645"/>
                  </a:lnTo>
                  <a:cubicBezTo>
                    <a:pt x="3989" y="15645"/>
                    <a:pt x="4025" y="15633"/>
                    <a:pt x="4037" y="15633"/>
                  </a:cubicBezTo>
                  <a:lnTo>
                    <a:pt x="4144" y="15621"/>
                  </a:lnTo>
                  <a:lnTo>
                    <a:pt x="4204" y="15597"/>
                  </a:lnTo>
                  <a:lnTo>
                    <a:pt x="4573" y="15597"/>
                  </a:lnTo>
                  <a:cubicBezTo>
                    <a:pt x="4585" y="15585"/>
                    <a:pt x="4585" y="15585"/>
                    <a:pt x="4620" y="15585"/>
                  </a:cubicBezTo>
                  <a:cubicBezTo>
                    <a:pt x="4632" y="15585"/>
                    <a:pt x="4644" y="15573"/>
                    <a:pt x="4656" y="15573"/>
                  </a:cubicBezTo>
                  <a:cubicBezTo>
                    <a:pt x="4692" y="15562"/>
                    <a:pt x="4704" y="15538"/>
                    <a:pt x="4716" y="15526"/>
                  </a:cubicBezTo>
                  <a:cubicBezTo>
                    <a:pt x="4739" y="15502"/>
                    <a:pt x="4763" y="15478"/>
                    <a:pt x="4763" y="15478"/>
                  </a:cubicBezTo>
                  <a:lnTo>
                    <a:pt x="4989" y="15478"/>
                  </a:lnTo>
                  <a:cubicBezTo>
                    <a:pt x="5049" y="15466"/>
                    <a:pt x="5073" y="15454"/>
                    <a:pt x="5108" y="15443"/>
                  </a:cubicBezTo>
                  <a:cubicBezTo>
                    <a:pt x="5120" y="15419"/>
                    <a:pt x="5132" y="15419"/>
                    <a:pt x="5132" y="15419"/>
                  </a:cubicBezTo>
                  <a:lnTo>
                    <a:pt x="5168" y="15419"/>
                  </a:lnTo>
                  <a:cubicBezTo>
                    <a:pt x="5180" y="15419"/>
                    <a:pt x="5227" y="15443"/>
                    <a:pt x="5275" y="15443"/>
                  </a:cubicBezTo>
                  <a:cubicBezTo>
                    <a:pt x="5283" y="15444"/>
                    <a:pt x="5292" y="15445"/>
                    <a:pt x="5300" y="15445"/>
                  </a:cubicBezTo>
                  <a:cubicBezTo>
                    <a:pt x="5351" y="15445"/>
                    <a:pt x="5399" y="15417"/>
                    <a:pt x="5430" y="15407"/>
                  </a:cubicBezTo>
                  <a:cubicBezTo>
                    <a:pt x="5466" y="15395"/>
                    <a:pt x="5489" y="15383"/>
                    <a:pt x="5513" y="15383"/>
                  </a:cubicBezTo>
                  <a:lnTo>
                    <a:pt x="5608" y="15383"/>
                  </a:lnTo>
                  <a:lnTo>
                    <a:pt x="5835" y="15359"/>
                  </a:lnTo>
                  <a:lnTo>
                    <a:pt x="5942" y="15359"/>
                  </a:lnTo>
                  <a:cubicBezTo>
                    <a:pt x="5954" y="15359"/>
                    <a:pt x="5966" y="15347"/>
                    <a:pt x="5989" y="15347"/>
                  </a:cubicBezTo>
                  <a:cubicBezTo>
                    <a:pt x="6025" y="15335"/>
                    <a:pt x="6061" y="15300"/>
                    <a:pt x="6085" y="15300"/>
                  </a:cubicBezTo>
                  <a:cubicBezTo>
                    <a:pt x="6101" y="15300"/>
                    <a:pt x="6106" y="15294"/>
                    <a:pt x="6115" y="15294"/>
                  </a:cubicBezTo>
                  <a:cubicBezTo>
                    <a:pt x="6119" y="15294"/>
                    <a:pt x="6124" y="15296"/>
                    <a:pt x="6132" y="15300"/>
                  </a:cubicBezTo>
                  <a:cubicBezTo>
                    <a:pt x="6168" y="15300"/>
                    <a:pt x="6192" y="15335"/>
                    <a:pt x="6262" y="15335"/>
                  </a:cubicBezTo>
                  <a:lnTo>
                    <a:pt x="6262" y="15335"/>
                  </a:lnTo>
                  <a:cubicBezTo>
                    <a:pt x="6280" y="15355"/>
                    <a:pt x="6312" y="15388"/>
                    <a:pt x="6359" y="15407"/>
                  </a:cubicBezTo>
                  <a:cubicBezTo>
                    <a:pt x="6418" y="15454"/>
                    <a:pt x="6478" y="15454"/>
                    <a:pt x="6501" y="15466"/>
                  </a:cubicBezTo>
                  <a:cubicBezTo>
                    <a:pt x="6537" y="15478"/>
                    <a:pt x="6549" y="15478"/>
                    <a:pt x="6561" y="15502"/>
                  </a:cubicBezTo>
                  <a:lnTo>
                    <a:pt x="6656" y="15585"/>
                  </a:lnTo>
                  <a:cubicBezTo>
                    <a:pt x="6668" y="15597"/>
                    <a:pt x="6680" y="15597"/>
                    <a:pt x="6704" y="15621"/>
                  </a:cubicBezTo>
                  <a:lnTo>
                    <a:pt x="6728" y="15633"/>
                  </a:lnTo>
                  <a:lnTo>
                    <a:pt x="6787" y="15657"/>
                  </a:lnTo>
                  <a:lnTo>
                    <a:pt x="6847" y="15693"/>
                  </a:lnTo>
                  <a:lnTo>
                    <a:pt x="6882" y="15704"/>
                  </a:lnTo>
                  <a:cubicBezTo>
                    <a:pt x="6894" y="15704"/>
                    <a:pt x="6906" y="15704"/>
                    <a:pt x="6942" y="15716"/>
                  </a:cubicBezTo>
                  <a:lnTo>
                    <a:pt x="7121" y="15716"/>
                  </a:lnTo>
                  <a:lnTo>
                    <a:pt x="7132" y="15740"/>
                  </a:lnTo>
                  <a:cubicBezTo>
                    <a:pt x="7144" y="15752"/>
                    <a:pt x="7180" y="15800"/>
                    <a:pt x="7240" y="15835"/>
                  </a:cubicBezTo>
                  <a:cubicBezTo>
                    <a:pt x="7263" y="15859"/>
                    <a:pt x="7311" y="15883"/>
                    <a:pt x="7335" y="15883"/>
                  </a:cubicBezTo>
                  <a:cubicBezTo>
                    <a:pt x="7371" y="15895"/>
                    <a:pt x="7394" y="15895"/>
                    <a:pt x="7418" y="15895"/>
                  </a:cubicBezTo>
                  <a:lnTo>
                    <a:pt x="7478" y="15895"/>
                  </a:lnTo>
                  <a:lnTo>
                    <a:pt x="7502" y="15919"/>
                  </a:lnTo>
                  <a:cubicBezTo>
                    <a:pt x="7561" y="15943"/>
                    <a:pt x="7680" y="15978"/>
                    <a:pt x="7668" y="15990"/>
                  </a:cubicBezTo>
                  <a:cubicBezTo>
                    <a:pt x="7692" y="16014"/>
                    <a:pt x="7716" y="16062"/>
                    <a:pt x="7787" y="16121"/>
                  </a:cubicBezTo>
                  <a:cubicBezTo>
                    <a:pt x="7843" y="16153"/>
                    <a:pt x="7898" y="16158"/>
                    <a:pt x="7936" y="16158"/>
                  </a:cubicBezTo>
                  <a:cubicBezTo>
                    <a:pt x="7955" y="16158"/>
                    <a:pt x="7970" y="16157"/>
                    <a:pt x="7978" y="16157"/>
                  </a:cubicBezTo>
                  <a:lnTo>
                    <a:pt x="8014" y="16157"/>
                  </a:lnTo>
                  <a:lnTo>
                    <a:pt x="8025" y="16169"/>
                  </a:lnTo>
                  <a:cubicBezTo>
                    <a:pt x="8049" y="16181"/>
                    <a:pt x="8085" y="16216"/>
                    <a:pt x="8133" y="16240"/>
                  </a:cubicBezTo>
                  <a:cubicBezTo>
                    <a:pt x="8192" y="16276"/>
                    <a:pt x="8228" y="16288"/>
                    <a:pt x="8264" y="16300"/>
                  </a:cubicBezTo>
                  <a:lnTo>
                    <a:pt x="8371" y="16347"/>
                  </a:lnTo>
                  <a:cubicBezTo>
                    <a:pt x="8371" y="16347"/>
                    <a:pt x="8395" y="16371"/>
                    <a:pt x="8442" y="16407"/>
                  </a:cubicBezTo>
                  <a:cubicBezTo>
                    <a:pt x="8454" y="16419"/>
                    <a:pt x="8490" y="16431"/>
                    <a:pt x="8514" y="16455"/>
                  </a:cubicBezTo>
                  <a:cubicBezTo>
                    <a:pt x="8526" y="16455"/>
                    <a:pt x="8526" y="16466"/>
                    <a:pt x="8561" y="16466"/>
                  </a:cubicBezTo>
                  <a:lnTo>
                    <a:pt x="8728" y="16466"/>
                  </a:lnTo>
                  <a:lnTo>
                    <a:pt x="8752" y="16490"/>
                  </a:lnTo>
                  <a:cubicBezTo>
                    <a:pt x="8764" y="16514"/>
                    <a:pt x="8787" y="16538"/>
                    <a:pt x="8811" y="16550"/>
                  </a:cubicBezTo>
                  <a:cubicBezTo>
                    <a:pt x="8823" y="16574"/>
                    <a:pt x="8847" y="16574"/>
                    <a:pt x="8859" y="16586"/>
                  </a:cubicBezTo>
                  <a:cubicBezTo>
                    <a:pt x="8883" y="16597"/>
                    <a:pt x="8883" y="16597"/>
                    <a:pt x="8907" y="16597"/>
                  </a:cubicBezTo>
                  <a:lnTo>
                    <a:pt x="9026" y="16645"/>
                  </a:lnTo>
                  <a:lnTo>
                    <a:pt x="9085" y="16657"/>
                  </a:lnTo>
                  <a:cubicBezTo>
                    <a:pt x="9109" y="16669"/>
                    <a:pt x="9145" y="16669"/>
                    <a:pt x="9168" y="16669"/>
                  </a:cubicBezTo>
                  <a:lnTo>
                    <a:pt x="9264" y="16669"/>
                  </a:lnTo>
                  <a:cubicBezTo>
                    <a:pt x="9276" y="16669"/>
                    <a:pt x="9288" y="16693"/>
                    <a:pt x="9335" y="16716"/>
                  </a:cubicBezTo>
                  <a:cubicBezTo>
                    <a:pt x="9359" y="16728"/>
                    <a:pt x="9383" y="16752"/>
                    <a:pt x="9407" y="16764"/>
                  </a:cubicBezTo>
                  <a:cubicBezTo>
                    <a:pt x="9418" y="16764"/>
                    <a:pt x="9442" y="16776"/>
                    <a:pt x="9454" y="16776"/>
                  </a:cubicBezTo>
                  <a:lnTo>
                    <a:pt x="9502" y="16776"/>
                  </a:lnTo>
                  <a:cubicBezTo>
                    <a:pt x="9561" y="16776"/>
                    <a:pt x="9597" y="16764"/>
                    <a:pt x="9633" y="16764"/>
                  </a:cubicBezTo>
                  <a:lnTo>
                    <a:pt x="9657" y="16764"/>
                  </a:lnTo>
                  <a:lnTo>
                    <a:pt x="9716" y="16776"/>
                  </a:lnTo>
                  <a:lnTo>
                    <a:pt x="9859" y="16788"/>
                  </a:lnTo>
                  <a:cubicBezTo>
                    <a:pt x="9879" y="16796"/>
                    <a:pt x="9899" y="16799"/>
                    <a:pt x="9917" y="16799"/>
                  </a:cubicBezTo>
                  <a:cubicBezTo>
                    <a:pt x="9954" y="16799"/>
                    <a:pt x="9986" y="16788"/>
                    <a:pt x="10002" y="16788"/>
                  </a:cubicBezTo>
                  <a:lnTo>
                    <a:pt x="10050" y="16788"/>
                  </a:lnTo>
                  <a:cubicBezTo>
                    <a:pt x="10061" y="16788"/>
                    <a:pt x="10097" y="16824"/>
                    <a:pt x="10133" y="16871"/>
                  </a:cubicBezTo>
                  <a:cubicBezTo>
                    <a:pt x="10157" y="16883"/>
                    <a:pt x="10169" y="16883"/>
                    <a:pt x="10192" y="16895"/>
                  </a:cubicBezTo>
                  <a:cubicBezTo>
                    <a:pt x="10216" y="16907"/>
                    <a:pt x="10276" y="16907"/>
                    <a:pt x="10276" y="16907"/>
                  </a:cubicBezTo>
                  <a:cubicBezTo>
                    <a:pt x="10335" y="16907"/>
                    <a:pt x="10359" y="16895"/>
                    <a:pt x="10395" y="16883"/>
                  </a:cubicBezTo>
                  <a:lnTo>
                    <a:pt x="10477" y="16824"/>
                  </a:lnTo>
                  <a:lnTo>
                    <a:pt x="10477" y="16824"/>
                  </a:lnTo>
                  <a:cubicBezTo>
                    <a:pt x="10484" y="16825"/>
                    <a:pt x="10502" y="16828"/>
                    <a:pt x="10526" y="16836"/>
                  </a:cubicBezTo>
                  <a:cubicBezTo>
                    <a:pt x="10538" y="16836"/>
                    <a:pt x="10573" y="16847"/>
                    <a:pt x="10597" y="16847"/>
                  </a:cubicBezTo>
                  <a:lnTo>
                    <a:pt x="10657" y="16847"/>
                  </a:lnTo>
                  <a:cubicBezTo>
                    <a:pt x="10660" y="16853"/>
                    <a:pt x="10666" y="16856"/>
                    <a:pt x="10673" y="16856"/>
                  </a:cubicBezTo>
                  <a:cubicBezTo>
                    <a:pt x="10695" y="16856"/>
                    <a:pt x="10728" y="16836"/>
                    <a:pt x="10728" y="16836"/>
                  </a:cubicBezTo>
                  <a:cubicBezTo>
                    <a:pt x="10823" y="16776"/>
                    <a:pt x="10835" y="16716"/>
                    <a:pt x="10847" y="16669"/>
                  </a:cubicBezTo>
                  <a:lnTo>
                    <a:pt x="10871" y="16633"/>
                  </a:lnTo>
                  <a:lnTo>
                    <a:pt x="10871" y="16609"/>
                  </a:lnTo>
                  <a:lnTo>
                    <a:pt x="10883" y="16597"/>
                  </a:lnTo>
                  <a:cubicBezTo>
                    <a:pt x="10895" y="16574"/>
                    <a:pt x="10942" y="16526"/>
                    <a:pt x="10954" y="16455"/>
                  </a:cubicBezTo>
                  <a:cubicBezTo>
                    <a:pt x="10966" y="16359"/>
                    <a:pt x="10942" y="16300"/>
                    <a:pt x="10931" y="16252"/>
                  </a:cubicBezTo>
                  <a:cubicBezTo>
                    <a:pt x="10907" y="16216"/>
                    <a:pt x="10883" y="16169"/>
                    <a:pt x="10871" y="16133"/>
                  </a:cubicBezTo>
                  <a:cubicBezTo>
                    <a:pt x="10835" y="16074"/>
                    <a:pt x="10788" y="16050"/>
                    <a:pt x="10764" y="16014"/>
                  </a:cubicBezTo>
                  <a:lnTo>
                    <a:pt x="10716" y="15990"/>
                  </a:lnTo>
                  <a:lnTo>
                    <a:pt x="10669" y="15943"/>
                  </a:lnTo>
                  <a:lnTo>
                    <a:pt x="10585" y="15871"/>
                  </a:lnTo>
                  <a:cubicBezTo>
                    <a:pt x="10550" y="15824"/>
                    <a:pt x="10490" y="15800"/>
                    <a:pt x="10454" y="15776"/>
                  </a:cubicBezTo>
                  <a:lnTo>
                    <a:pt x="10407" y="15764"/>
                  </a:lnTo>
                  <a:lnTo>
                    <a:pt x="10395" y="15752"/>
                  </a:lnTo>
                  <a:cubicBezTo>
                    <a:pt x="10407" y="15752"/>
                    <a:pt x="10371" y="15716"/>
                    <a:pt x="10347" y="15681"/>
                  </a:cubicBezTo>
                  <a:cubicBezTo>
                    <a:pt x="10335" y="15645"/>
                    <a:pt x="10300" y="15633"/>
                    <a:pt x="10276" y="15597"/>
                  </a:cubicBezTo>
                  <a:cubicBezTo>
                    <a:pt x="10240" y="15597"/>
                    <a:pt x="10228" y="15585"/>
                    <a:pt x="10228" y="15585"/>
                  </a:cubicBezTo>
                  <a:lnTo>
                    <a:pt x="10192" y="15573"/>
                  </a:lnTo>
                  <a:lnTo>
                    <a:pt x="10097" y="15526"/>
                  </a:lnTo>
                  <a:cubicBezTo>
                    <a:pt x="10050" y="15502"/>
                    <a:pt x="9990" y="15478"/>
                    <a:pt x="9942" y="15478"/>
                  </a:cubicBezTo>
                  <a:lnTo>
                    <a:pt x="9883" y="15466"/>
                  </a:lnTo>
                  <a:lnTo>
                    <a:pt x="9871" y="15466"/>
                  </a:lnTo>
                  <a:lnTo>
                    <a:pt x="9835" y="15454"/>
                  </a:lnTo>
                  <a:cubicBezTo>
                    <a:pt x="9815" y="15450"/>
                    <a:pt x="9801" y="15449"/>
                    <a:pt x="9789" y="15449"/>
                  </a:cubicBezTo>
                  <a:cubicBezTo>
                    <a:pt x="9766" y="15449"/>
                    <a:pt x="9756" y="15454"/>
                    <a:pt x="9740" y="15454"/>
                  </a:cubicBezTo>
                  <a:lnTo>
                    <a:pt x="9680" y="15466"/>
                  </a:lnTo>
                  <a:lnTo>
                    <a:pt x="9645" y="15466"/>
                  </a:lnTo>
                  <a:cubicBezTo>
                    <a:pt x="9633" y="15454"/>
                    <a:pt x="9597" y="15419"/>
                    <a:pt x="9538" y="15395"/>
                  </a:cubicBezTo>
                  <a:cubicBezTo>
                    <a:pt x="9526" y="15383"/>
                    <a:pt x="9466" y="15359"/>
                    <a:pt x="9466" y="15359"/>
                  </a:cubicBezTo>
                  <a:cubicBezTo>
                    <a:pt x="9454" y="15359"/>
                    <a:pt x="9442" y="15359"/>
                    <a:pt x="9418" y="15347"/>
                  </a:cubicBezTo>
                  <a:cubicBezTo>
                    <a:pt x="9395" y="15335"/>
                    <a:pt x="9347" y="15300"/>
                    <a:pt x="9288" y="15288"/>
                  </a:cubicBezTo>
                  <a:cubicBezTo>
                    <a:pt x="9273" y="15285"/>
                    <a:pt x="9259" y="15284"/>
                    <a:pt x="9246" y="15284"/>
                  </a:cubicBezTo>
                  <a:cubicBezTo>
                    <a:pt x="9193" y="15284"/>
                    <a:pt x="9149" y="15300"/>
                    <a:pt x="9121" y="15300"/>
                  </a:cubicBezTo>
                  <a:cubicBezTo>
                    <a:pt x="9109" y="15323"/>
                    <a:pt x="9097" y="15323"/>
                    <a:pt x="9097" y="15323"/>
                  </a:cubicBezTo>
                  <a:lnTo>
                    <a:pt x="9061" y="15323"/>
                  </a:lnTo>
                  <a:lnTo>
                    <a:pt x="8942" y="15300"/>
                  </a:lnTo>
                  <a:lnTo>
                    <a:pt x="8883" y="15288"/>
                  </a:lnTo>
                  <a:lnTo>
                    <a:pt x="8704" y="15288"/>
                  </a:lnTo>
                  <a:cubicBezTo>
                    <a:pt x="8680" y="15288"/>
                    <a:pt x="8645" y="15288"/>
                    <a:pt x="8609" y="15276"/>
                  </a:cubicBezTo>
                  <a:cubicBezTo>
                    <a:pt x="8561" y="15276"/>
                    <a:pt x="8502" y="15264"/>
                    <a:pt x="8466" y="15264"/>
                  </a:cubicBezTo>
                  <a:lnTo>
                    <a:pt x="8347" y="15240"/>
                  </a:lnTo>
                  <a:lnTo>
                    <a:pt x="8311" y="15240"/>
                  </a:lnTo>
                  <a:cubicBezTo>
                    <a:pt x="8311" y="15240"/>
                    <a:pt x="8287" y="15228"/>
                    <a:pt x="8275" y="15228"/>
                  </a:cubicBezTo>
                  <a:cubicBezTo>
                    <a:pt x="8252" y="15216"/>
                    <a:pt x="8216" y="15204"/>
                    <a:pt x="8145" y="15181"/>
                  </a:cubicBezTo>
                  <a:cubicBezTo>
                    <a:pt x="8125" y="15177"/>
                    <a:pt x="8106" y="15175"/>
                    <a:pt x="8089" y="15175"/>
                  </a:cubicBezTo>
                  <a:cubicBezTo>
                    <a:pt x="8053" y="15175"/>
                    <a:pt x="8021" y="15181"/>
                    <a:pt x="7990" y="15181"/>
                  </a:cubicBezTo>
                  <a:lnTo>
                    <a:pt x="7930" y="15181"/>
                  </a:lnTo>
                  <a:cubicBezTo>
                    <a:pt x="7918" y="15181"/>
                    <a:pt x="7894" y="15169"/>
                    <a:pt x="7847" y="15145"/>
                  </a:cubicBezTo>
                  <a:cubicBezTo>
                    <a:pt x="7811" y="15121"/>
                    <a:pt x="7787" y="15109"/>
                    <a:pt x="7740" y="15109"/>
                  </a:cubicBezTo>
                  <a:cubicBezTo>
                    <a:pt x="7716" y="15109"/>
                    <a:pt x="7692" y="15109"/>
                    <a:pt x="7668" y="15121"/>
                  </a:cubicBezTo>
                  <a:cubicBezTo>
                    <a:pt x="7656" y="15121"/>
                    <a:pt x="7633" y="15145"/>
                    <a:pt x="7621" y="15145"/>
                  </a:cubicBezTo>
                  <a:cubicBezTo>
                    <a:pt x="7583" y="15163"/>
                    <a:pt x="7561" y="15189"/>
                    <a:pt x="7547" y="15200"/>
                  </a:cubicBezTo>
                  <a:lnTo>
                    <a:pt x="7547" y="15200"/>
                  </a:lnTo>
                  <a:lnTo>
                    <a:pt x="7537" y="15181"/>
                  </a:lnTo>
                  <a:cubicBezTo>
                    <a:pt x="7513" y="15169"/>
                    <a:pt x="7490" y="15145"/>
                    <a:pt x="7430" y="15109"/>
                  </a:cubicBezTo>
                  <a:cubicBezTo>
                    <a:pt x="7418" y="15109"/>
                    <a:pt x="7394" y="15097"/>
                    <a:pt x="7371" y="15097"/>
                  </a:cubicBezTo>
                  <a:lnTo>
                    <a:pt x="7299" y="15097"/>
                  </a:lnTo>
                  <a:cubicBezTo>
                    <a:pt x="7252" y="15109"/>
                    <a:pt x="7216" y="15121"/>
                    <a:pt x="7204" y="15145"/>
                  </a:cubicBezTo>
                  <a:cubicBezTo>
                    <a:pt x="7156" y="15157"/>
                    <a:pt x="7132" y="15181"/>
                    <a:pt x="7132" y="15181"/>
                  </a:cubicBezTo>
                  <a:lnTo>
                    <a:pt x="6954" y="15181"/>
                  </a:lnTo>
                  <a:cubicBezTo>
                    <a:pt x="6942" y="15181"/>
                    <a:pt x="6906" y="15181"/>
                    <a:pt x="6859" y="15169"/>
                  </a:cubicBezTo>
                  <a:cubicBezTo>
                    <a:pt x="6847" y="15169"/>
                    <a:pt x="6823" y="15157"/>
                    <a:pt x="6787" y="15157"/>
                  </a:cubicBezTo>
                  <a:lnTo>
                    <a:pt x="6728" y="15157"/>
                  </a:lnTo>
                  <a:lnTo>
                    <a:pt x="6621" y="15145"/>
                  </a:lnTo>
                  <a:lnTo>
                    <a:pt x="6495" y="15145"/>
                  </a:lnTo>
                  <a:cubicBezTo>
                    <a:pt x="6491" y="15140"/>
                    <a:pt x="6484" y="15134"/>
                    <a:pt x="6478" y="15121"/>
                  </a:cubicBezTo>
                  <a:cubicBezTo>
                    <a:pt x="6466" y="15109"/>
                    <a:pt x="6442" y="15097"/>
                    <a:pt x="6430" y="15097"/>
                  </a:cubicBezTo>
                  <a:lnTo>
                    <a:pt x="6418" y="15085"/>
                  </a:lnTo>
                  <a:cubicBezTo>
                    <a:pt x="6406" y="15050"/>
                    <a:pt x="6382" y="15026"/>
                    <a:pt x="6311" y="14966"/>
                  </a:cubicBezTo>
                  <a:cubicBezTo>
                    <a:pt x="6311" y="14966"/>
                    <a:pt x="6263" y="14931"/>
                    <a:pt x="6251" y="14931"/>
                  </a:cubicBezTo>
                  <a:cubicBezTo>
                    <a:pt x="6228" y="14919"/>
                    <a:pt x="6204" y="14919"/>
                    <a:pt x="6192" y="14919"/>
                  </a:cubicBezTo>
                  <a:lnTo>
                    <a:pt x="6085" y="14919"/>
                  </a:lnTo>
                  <a:cubicBezTo>
                    <a:pt x="6073" y="14907"/>
                    <a:pt x="6061" y="14871"/>
                    <a:pt x="6013" y="14847"/>
                  </a:cubicBezTo>
                  <a:cubicBezTo>
                    <a:pt x="5989" y="14823"/>
                    <a:pt x="5954" y="14800"/>
                    <a:pt x="5942" y="14800"/>
                  </a:cubicBezTo>
                  <a:cubicBezTo>
                    <a:pt x="5930" y="14788"/>
                    <a:pt x="5906" y="14788"/>
                    <a:pt x="5894" y="14764"/>
                  </a:cubicBezTo>
                  <a:cubicBezTo>
                    <a:pt x="5870" y="14740"/>
                    <a:pt x="5823" y="14704"/>
                    <a:pt x="5775" y="14681"/>
                  </a:cubicBezTo>
                  <a:lnTo>
                    <a:pt x="5668" y="14609"/>
                  </a:lnTo>
                  <a:lnTo>
                    <a:pt x="5608" y="14573"/>
                  </a:lnTo>
                  <a:cubicBezTo>
                    <a:pt x="5608" y="14561"/>
                    <a:pt x="5597" y="14561"/>
                    <a:pt x="5585" y="14550"/>
                  </a:cubicBezTo>
                  <a:cubicBezTo>
                    <a:pt x="5573" y="14526"/>
                    <a:pt x="5537" y="14490"/>
                    <a:pt x="5478" y="14454"/>
                  </a:cubicBezTo>
                  <a:lnTo>
                    <a:pt x="5370" y="14383"/>
                  </a:lnTo>
                  <a:lnTo>
                    <a:pt x="5335" y="14347"/>
                  </a:lnTo>
                  <a:cubicBezTo>
                    <a:pt x="5311" y="14347"/>
                    <a:pt x="5299" y="14323"/>
                    <a:pt x="5275" y="14323"/>
                  </a:cubicBezTo>
                  <a:cubicBezTo>
                    <a:pt x="5239" y="14311"/>
                    <a:pt x="5227" y="14311"/>
                    <a:pt x="5216" y="14311"/>
                  </a:cubicBezTo>
                  <a:lnTo>
                    <a:pt x="5101" y="14311"/>
                  </a:lnTo>
                  <a:cubicBezTo>
                    <a:pt x="5099" y="14306"/>
                    <a:pt x="5097" y="14298"/>
                    <a:pt x="5097" y="14288"/>
                  </a:cubicBezTo>
                  <a:cubicBezTo>
                    <a:pt x="5061" y="14264"/>
                    <a:pt x="5061" y="14204"/>
                    <a:pt x="4977" y="14133"/>
                  </a:cubicBezTo>
                  <a:cubicBezTo>
                    <a:pt x="4918" y="14085"/>
                    <a:pt x="4858" y="14085"/>
                    <a:pt x="4823" y="14073"/>
                  </a:cubicBezTo>
                  <a:cubicBezTo>
                    <a:pt x="4811" y="14049"/>
                    <a:pt x="4799" y="14049"/>
                    <a:pt x="4799" y="14049"/>
                  </a:cubicBezTo>
                  <a:lnTo>
                    <a:pt x="4751" y="14026"/>
                  </a:lnTo>
                  <a:lnTo>
                    <a:pt x="4644" y="13954"/>
                  </a:lnTo>
                  <a:cubicBezTo>
                    <a:pt x="4596" y="13919"/>
                    <a:pt x="4537" y="13895"/>
                    <a:pt x="4513" y="13871"/>
                  </a:cubicBezTo>
                  <a:cubicBezTo>
                    <a:pt x="4465" y="13859"/>
                    <a:pt x="4406" y="13788"/>
                    <a:pt x="4335" y="13740"/>
                  </a:cubicBezTo>
                  <a:lnTo>
                    <a:pt x="4299" y="13716"/>
                  </a:lnTo>
                  <a:cubicBezTo>
                    <a:pt x="4299" y="13692"/>
                    <a:pt x="4287" y="13680"/>
                    <a:pt x="4275" y="13668"/>
                  </a:cubicBezTo>
                  <a:cubicBezTo>
                    <a:pt x="4275" y="13657"/>
                    <a:pt x="4239" y="13621"/>
                    <a:pt x="4227" y="13609"/>
                  </a:cubicBezTo>
                  <a:cubicBezTo>
                    <a:pt x="4215" y="13597"/>
                    <a:pt x="4215" y="13573"/>
                    <a:pt x="4204" y="13573"/>
                  </a:cubicBezTo>
                  <a:lnTo>
                    <a:pt x="4180" y="13561"/>
                  </a:lnTo>
                  <a:cubicBezTo>
                    <a:pt x="4156" y="13549"/>
                    <a:pt x="4144" y="13514"/>
                    <a:pt x="4096" y="13478"/>
                  </a:cubicBezTo>
                  <a:lnTo>
                    <a:pt x="4061" y="13442"/>
                  </a:lnTo>
                  <a:cubicBezTo>
                    <a:pt x="4049" y="13418"/>
                    <a:pt x="4001" y="13395"/>
                    <a:pt x="3989" y="13395"/>
                  </a:cubicBezTo>
                  <a:cubicBezTo>
                    <a:pt x="3942" y="13383"/>
                    <a:pt x="3918" y="13383"/>
                    <a:pt x="3882" y="13383"/>
                  </a:cubicBezTo>
                  <a:cubicBezTo>
                    <a:pt x="3847" y="13383"/>
                    <a:pt x="3825" y="13379"/>
                    <a:pt x="3817" y="13378"/>
                  </a:cubicBezTo>
                  <a:lnTo>
                    <a:pt x="3817" y="13378"/>
                  </a:lnTo>
                  <a:lnTo>
                    <a:pt x="3739" y="13311"/>
                  </a:lnTo>
                  <a:lnTo>
                    <a:pt x="3703" y="13276"/>
                  </a:lnTo>
                  <a:cubicBezTo>
                    <a:pt x="3703" y="13264"/>
                    <a:pt x="3703" y="13216"/>
                    <a:pt x="3680" y="13145"/>
                  </a:cubicBezTo>
                  <a:cubicBezTo>
                    <a:pt x="3680" y="13133"/>
                    <a:pt x="3644" y="13097"/>
                    <a:pt x="3632" y="13073"/>
                  </a:cubicBezTo>
                  <a:cubicBezTo>
                    <a:pt x="3632" y="13073"/>
                    <a:pt x="3584" y="13026"/>
                    <a:pt x="3573" y="13026"/>
                  </a:cubicBezTo>
                  <a:cubicBezTo>
                    <a:pt x="3525" y="13014"/>
                    <a:pt x="3501" y="13002"/>
                    <a:pt x="3465" y="13002"/>
                  </a:cubicBezTo>
                  <a:cubicBezTo>
                    <a:pt x="3430" y="12978"/>
                    <a:pt x="3394" y="12978"/>
                    <a:pt x="3406" y="12978"/>
                  </a:cubicBezTo>
                  <a:lnTo>
                    <a:pt x="3322" y="12907"/>
                  </a:lnTo>
                  <a:cubicBezTo>
                    <a:pt x="3287" y="12883"/>
                    <a:pt x="3263" y="12859"/>
                    <a:pt x="3227" y="12835"/>
                  </a:cubicBezTo>
                  <a:cubicBezTo>
                    <a:pt x="3156" y="12776"/>
                    <a:pt x="3096" y="12728"/>
                    <a:pt x="3037" y="12668"/>
                  </a:cubicBezTo>
                  <a:lnTo>
                    <a:pt x="2989" y="12621"/>
                  </a:lnTo>
                  <a:cubicBezTo>
                    <a:pt x="2977" y="12609"/>
                    <a:pt x="2977" y="12561"/>
                    <a:pt x="2953" y="12490"/>
                  </a:cubicBezTo>
                  <a:cubicBezTo>
                    <a:pt x="2953" y="12478"/>
                    <a:pt x="2918" y="12430"/>
                    <a:pt x="2918" y="12430"/>
                  </a:cubicBezTo>
                  <a:lnTo>
                    <a:pt x="2870" y="12383"/>
                  </a:lnTo>
                  <a:cubicBezTo>
                    <a:pt x="2846" y="12371"/>
                    <a:pt x="2811" y="12359"/>
                    <a:pt x="2799" y="12347"/>
                  </a:cubicBezTo>
                  <a:cubicBezTo>
                    <a:pt x="2787" y="12323"/>
                    <a:pt x="2775" y="12311"/>
                    <a:pt x="2751" y="12311"/>
                  </a:cubicBezTo>
                  <a:lnTo>
                    <a:pt x="2739" y="12311"/>
                  </a:lnTo>
                  <a:lnTo>
                    <a:pt x="2727" y="12299"/>
                  </a:lnTo>
                  <a:cubicBezTo>
                    <a:pt x="2715" y="12287"/>
                    <a:pt x="2691" y="12240"/>
                    <a:pt x="2668" y="12192"/>
                  </a:cubicBezTo>
                  <a:cubicBezTo>
                    <a:pt x="2620" y="12121"/>
                    <a:pt x="2608" y="12109"/>
                    <a:pt x="2572" y="12073"/>
                  </a:cubicBezTo>
                  <a:lnTo>
                    <a:pt x="2537" y="12025"/>
                  </a:lnTo>
                  <a:lnTo>
                    <a:pt x="2513" y="12002"/>
                  </a:lnTo>
                  <a:cubicBezTo>
                    <a:pt x="2501" y="12002"/>
                    <a:pt x="2489" y="11990"/>
                    <a:pt x="2477" y="11966"/>
                  </a:cubicBezTo>
                  <a:cubicBezTo>
                    <a:pt x="2394" y="11906"/>
                    <a:pt x="2358" y="11906"/>
                    <a:pt x="2322" y="11894"/>
                  </a:cubicBezTo>
                  <a:lnTo>
                    <a:pt x="2318" y="11894"/>
                  </a:lnTo>
                  <a:cubicBezTo>
                    <a:pt x="2314" y="11873"/>
                    <a:pt x="2317" y="11830"/>
                    <a:pt x="2299" y="11764"/>
                  </a:cubicBezTo>
                  <a:cubicBezTo>
                    <a:pt x="2275" y="11716"/>
                    <a:pt x="2275" y="11728"/>
                    <a:pt x="2251" y="11692"/>
                  </a:cubicBezTo>
                  <a:cubicBezTo>
                    <a:pt x="2239" y="11668"/>
                    <a:pt x="2203" y="11656"/>
                    <a:pt x="2191" y="11644"/>
                  </a:cubicBezTo>
                  <a:cubicBezTo>
                    <a:pt x="2144" y="11633"/>
                    <a:pt x="2132" y="11609"/>
                    <a:pt x="2096" y="11609"/>
                  </a:cubicBezTo>
                  <a:cubicBezTo>
                    <a:pt x="2088" y="11609"/>
                    <a:pt x="2080" y="11603"/>
                    <a:pt x="2072" y="11600"/>
                  </a:cubicBezTo>
                  <a:lnTo>
                    <a:pt x="2072" y="11600"/>
                  </a:lnTo>
                  <a:lnTo>
                    <a:pt x="2072" y="11549"/>
                  </a:lnTo>
                  <a:cubicBezTo>
                    <a:pt x="2072" y="11525"/>
                    <a:pt x="2084" y="11490"/>
                    <a:pt x="2060" y="11430"/>
                  </a:cubicBezTo>
                  <a:cubicBezTo>
                    <a:pt x="2037" y="11406"/>
                    <a:pt x="2037" y="11406"/>
                    <a:pt x="2025" y="11394"/>
                  </a:cubicBezTo>
                  <a:lnTo>
                    <a:pt x="2013" y="11359"/>
                  </a:lnTo>
                  <a:lnTo>
                    <a:pt x="1941" y="11252"/>
                  </a:lnTo>
                  <a:cubicBezTo>
                    <a:pt x="1918" y="11240"/>
                    <a:pt x="1906" y="11216"/>
                    <a:pt x="1894" y="11192"/>
                  </a:cubicBezTo>
                  <a:lnTo>
                    <a:pt x="1846" y="11156"/>
                  </a:lnTo>
                  <a:cubicBezTo>
                    <a:pt x="1834" y="11132"/>
                    <a:pt x="1822" y="11121"/>
                    <a:pt x="1822" y="11109"/>
                  </a:cubicBezTo>
                  <a:cubicBezTo>
                    <a:pt x="1798" y="11097"/>
                    <a:pt x="1775" y="11049"/>
                    <a:pt x="1763" y="11037"/>
                  </a:cubicBezTo>
                  <a:cubicBezTo>
                    <a:pt x="1715" y="10990"/>
                    <a:pt x="1679" y="10978"/>
                    <a:pt x="1668" y="10954"/>
                  </a:cubicBezTo>
                  <a:lnTo>
                    <a:pt x="1668" y="10954"/>
                  </a:lnTo>
                  <a:cubicBezTo>
                    <a:pt x="1670" y="10959"/>
                    <a:pt x="1671" y="10960"/>
                    <a:pt x="1671" y="10960"/>
                  </a:cubicBezTo>
                  <a:cubicBezTo>
                    <a:pt x="1671" y="10960"/>
                    <a:pt x="1653" y="10928"/>
                    <a:pt x="1644" y="10918"/>
                  </a:cubicBezTo>
                  <a:cubicBezTo>
                    <a:pt x="1620" y="10882"/>
                    <a:pt x="1608" y="10871"/>
                    <a:pt x="1596" y="10859"/>
                  </a:cubicBezTo>
                  <a:cubicBezTo>
                    <a:pt x="1584" y="10835"/>
                    <a:pt x="1560" y="10823"/>
                    <a:pt x="1560" y="10811"/>
                  </a:cubicBezTo>
                  <a:cubicBezTo>
                    <a:pt x="1548" y="10811"/>
                    <a:pt x="1548" y="10811"/>
                    <a:pt x="1548" y="10799"/>
                  </a:cubicBezTo>
                  <a:cubicBezTo>
                    <a:pt x="1548" y="10775"/>
                    <a:pt x="1548" y="10740"/>
                    <a:pt x="1537" y="10680"/>
                  </a:cubicBezTo>
                  <a:cubicBezTo>
                    <a:pt x="1537" y="10656"/>
                    <a:pt x="1525" y="10632"/>
                    <a:pt x="1525" y="10621"/>
                  </a:cubicBezTo>
                  <a:cubicBezTo>
                    <a:pt x="1525" y="10597"/>
                    <a:pt x="1501" y="10597"/>
                    <a:pt x="1501" y="10585"/>
                  </a:cubicBezTo>
                  <a:lnTo>
                    <a:pt x="1477" y="10525"/>
                  </a:lnTo>
                  <a:lnTo>
                    <a:pt x="1441" y="10466"/>
                  </a:lnTo>
                  <a:lnTo>
                    <a:pt x="1429" y="10442"/>
                  </a:lnTo>
                  <a:cubicBezTo>
                    <a:pt x="1429" y="10442"/>
                    <a:pt x="1441" y="10394"/>
                    <a:pt x="1441" y="10335"/>
                  </a:cubicBezTo>
                  <a:cubicBezTo>
                    <a:pt x="1441" y="10299"/>
                    <a:pt x="1441" y="10263"/>
                    <a:pt x="1429" y="10216"/>
                  </a:cubicBezTo>
                  <a:cubicBezTo>
                    <a:pt x="1417" y="10168"/>
                    <a:pt x="1382" y="10144"/>
                    <a:pt x="1370" y="10120"/>
                  </a:cubicBezTo>
                  <a:cubicBezTo>
                    <a:pt x="1349" y="10090"/>
                    <a:pt x="1329" y="10059"/>
                    <a:pt x="1323" y="10059"/>
                  </a:cubicBezTo>
                  <a:cubicBezTo>
                    <a:pt x="1323" y="10059"/>
                    <a:pt x="1322" y="10059"/>
                    <a:pt x="1322" y="10061"/>
                  </a:cubicBezTo>
                  <a:cubicBezTo>
                    <a:pt x="1322" y="10067"/>
                    <a:pt x="1322" y="10069"/>
                    <a:pt x="1320" y="10069"/>
                  </a:cubicBezTo>
                  <a:cubicBezTo>
                    <a:pt x="1317" y="10069"/>
                    <a:pt x="1310" y="10046"/>
                    <a:pt x="1310" y="10037"/>
                  </a:cubicBezTo>
                  <a:lnTo>
                    <a:pt x="1298" y="9989"/>
                  </a:lnTo>
                  <a:lnTo>
                    <a:pt x="1263" y="9930"/>
                  </a:lnTo>
                  <a:cubicBezTo>
                    <a:pt x="1251" y="9882"/>
                    <a:pt x="1251" y="9882"/>
                    <a:pt x="1251" y="9859"/>
                  </a:cubicBezTo>
                  <a:cubicBezTo>
                    <a:pt x="1251" y="9823"/>
                    <a:pt x="1263" y="9787"/>
                    <a:pt x="1263" y="9728"/>
                  </a:cubicBezTo>
                  <a:lnTo>
                    <a:pt x="1263" y="9704"/>
                  </a:lnTo>
                  <a:lnTo>
                    <a:pt x="1263" y="9692"/>
                  </a:lnTo>
                  <a:cubicBezTo>
                    <a:pt x="1263" y="9692"/>
                    <a:pt x="1263" y="9668"/>
                    <a:pt x="1287" y="9644"/>
                  </a:cubicBezTo>
                  <a:cubicBezTo>
                    <a:pt x="1298" y="9620"/>
                    <a:pt x="1310" y="9608"/>
                    <a:pt x="1310" y="9561"/>
                  </a:cubicBezTo>
                  <a:lnTo>
                    <a:pt x="1310" y="9501"/>
                  </a:lnTo>
                  <a:cubicBezTo>
                    <a:pt x="1310" y="9489"/>
                    <a:pt x="1298" y="9454"/>
                    <a:pt x="1298" y="9442"/>
                  </a:cubicBezTo>
                  <a:cubicBezTo>
                    <a:pt x="1287" y="9370"/>
                    <a:pt x="1251" y="9335"/>
                    <a:pt x="1251" y="9323"/>
                  </a:cubicBezTo>
                  <a:cubicBezTo>
                    <a:pt x="1251" y="9311"/>
                    <a:pt x="1263" y="9287"/>
                    <a:pt x="1263" y="9275"/>
                  </a:cubicBezTo>
                  <a:lnTo>
                    <a:pt x="1310" y="9156"/>
                  </a:lnTo>
                  <a:cubicBezTo>
                    <a:pt x="1322" y="9144"/>
                    <a:pt x="1346" y="9108"/>
                    <a:pt x="1370" y="9073"/>
                  </a:cubicBezTo>
                  <a:cubicBezTo>
                    <a:pt x="1406" y="9025"/>
                    <a:pt x="1429" y="8930"/>
                    <a:pt x="1429" y="8894"/>
                  </a:cubicBezTo>
                  <a:cubicBezTo>
                    <a:pt x="1429" y="8872"/>
                    <a:pt x="1432" y="8853"/>
                    <a:pt x="1435" y="8838"/>
                  </a:cubicBezTo>
                  <a:lnTo>
                    <a:pt x="1435" y="8838"/>
                  </a:lnTo>
                  <a:cubicBezTo>
                    <a:pt x="1435" y="8838"/>
                    <a:pt x="1435" y="8838"/>
                    <a:pt x="1435" y="8838"/>
                  </a:cubicBezTo>
                  <a:cubicBezTo>
                    <a:pt x="1442" y="8838"/>
                    <a:pt x="1461" y="8825"/>
                    <a:pt x="1489" y="8811"/>
                  </a:cubicBezTo>
                  <a:cubicBezTo>
                    <a:pt x="1525" y="8799"/>
                    <a:pt x="1548" y="8799"/>
                    <a:pt x="1584" y="8775"/>
                  </a:cubicBezTo>
                  <a:cubicBezTo>
                    <a:pt x="1620" y="8739"/>
                    <a:pt x="1620" y="8739"/>
                    <a:pt x="1644" y="8716"/>
                  </a:cubicBezTo>
                  <a:cubicBezTo>
                    <a:pt x="1656" y="8692"/>
                    <a:pt x="1656" y="8680"/>
                    <a:pt x="1668" y="8668"/>
                  </a:cubicBezTo>
                  <a:cubicBezTo>
                    <a:pt x="1703" y="8608"/>
                    <a:pt x="1703" y="8573"/>
                    <a:pt x="1715" y="8561"/>
                  </a:cubicBezTo>
                  <a:lnTo>
                    <a:pt x="1739" y="8537"/>
                  </a:lnTo>
                  <a:lnTo>
                    <a:pt x="1787" y="8489"/>
                  </a:lnTo>
                  <a:lnTo>
                    <a:pt x="1834" y="8442"/>
                  </a:lnTo>
                  <a:lnTo>
                    <a:pt x="1846" y="8430"/>
                  </a:lnTo>
                  <a:cubicBezTo>
                    <a:pt x="1846" y="8430"/>
                    <a:pt x="1894" y="8430"/>
                    <a:pt x="1953" y="8418"/>
                  </a:cubicBezTo>
                  <a:cubicBezTo>
                    <a:pt x="1977" y="8418"/>
                    <a:pt x="2037" y="8382"/>
                    <a:pt x="2060" y="8370"/>
                  </a:cubicBezTo>
                  <a:cubicBezTo>
                    <a:pt x="2072" y="8358"/>
                    <a:pt x="2084" y="8358"/>
                    <a:pt x="2096" y="8335"/>
                  </a:cubicBezTo>
                  <a:lnTo>
                    <a:pt x="2215" y="8275"/>
                  </a:lnTo>
                  <a:lnTo>
                    <a:pt x="2334" y="8215"/>
                  </a:lnTo>
                  <a:lnTo>
                    <a:pt x="2370" y="8204"/>
                  </a:lnTo>
                  <a:cubicBezTo>
                    <a:pt x="2382" y="8192"/>
                    <a:pt x="2382" y="8192"/>
                    <a:pt x="2418" y="8180"/>
                  </a:cubicBezTo>
                  <a:cubicBezTo>
                    <a:pt x="2453" y="8144"/>
                    <a:pt x="2477" y="8120"/>
                    <a:pt x="2489" y="8084"/>
                  </a:cubicBezTo>
                  <a:lnTo>
                    <a:pt x="2513" y="8037"/>
                  </a:lnTo>
                  <a:lnTo>
                    <a:pt x="2572" y="8037"/>
                  </a:lnTo>
                  <a:cubicBezTo>
                    <a:pt x="2608" y="8037"/>
                    <a:pt x="2632" y="8037"/>
                    <a:pt x="2680" y="8025"/>
                  </a:cubicBezTo>
                  <a:cubicBezTo>
                    <a:pt x="2715" y="8025"/>
                    <a:pt x="2727" y="8025"/>
                    <a:pt x="2739" y="8013"/>
                  </a:cubicBezTo>
                  <a:cubicBezTo>
                    <a:pt x="2751" y="8013"/>
                    <a:pt x="2775" y="8001"/>
                    <a:pt x="2787" y="8001"/>
                  </a:cubicBezTo>
                  <a:cubicBezTo>
                    <a:pt x="2846" y="7965"/>
                    <a:pt x="2870" y="7954"/>
                    <a:pt x="2894" y="7942"/>
                  </a:cubicBezTo>
                  <a:lnTo>
                    <a:pt x="3037" y="7942"/>
                  </a:lnTo>
                  <a:cubicBezTo>
                    <a:pt x="3084" y="7918"/>
                    <a:pt x="3084" y="7918"/>
                    <a:pt x="3108" y="7906"/>
                  </a:cubicBezTo>
                  <a:lnTo>
                    <a:pt x="3227" y="7858"/>
                  </a:lnTo>
                  <a:lnTo>
                    <a:pt x="3263" y="7846"/>
                  </a:lnTo>
                  <a:cubicBezTo>
                    <a:pt x="3275" y="7846"/>
                    <a:pt x="3311" y="7834"/>
                    <a:pt x="3322" y="7823"/>
                  </a:cubicBezTo>
                  <a:cubicBezTo>
                    <a:pt x="3370" y="7787"/>
                    <a:pt x="3382" y="7775"/>
                    <a:pt x="3394" y="7763"/>
                  </a:cubicBezTo>
                  <a:lnTo>
                    <a:pt x="3419" y="7738"/>
                  </a:lnTo>
                  <a:lnTo>
                    <a:pt x="3419" y="7738"/>
                  </a:lnTo>
                  <a:cubicBezTo>
                    <a:pt x="3437" y="7744"/>
                    <a:pt x="3462" y="7752"/>
                    <a:pt x="3489" y="7763"/>
                  </a:cubicBezTo>
                  <a:cubicBezTo>
                    <a:pt x="3501" y="7775"/>
                    <a:pt x="3525" y="7775"/>
                    <a:pt x="3549" y="7775"/>
                  </a:cubicBezTo>
                  <a:lnTo>
                    <a:pt x="3668" y="7775"/>
                  </a:lnTo>
                  <a:cubicBezTo>
                    <a:pt x="3684" y="7775"/>
                    <a:pt x="3710" y="7780"/>
                    <a:pt x="3747" y="7780"/>
                  </a:cubicBezTo>
                  <a:cubicBezTo>
                    <a:pt x="3766" y="7780"/>
                    <a:pt x="3787" y="7779"/>
                    <a:pt x="3811" y="7775"/>
                  </a:cubicBezTo>
                  <a:cubicBezTo>
                    <a:pt x="3823" y="7763"/>
                    <a:pt x="3870" y="7763"/>
                    <a:pt x="3882" y="7739"/>
                  </a:cubicBezTo>
                  <a:cubicBezTo>
                    <a:pt x="3906" y="7727"/>
                    <a:pt x="3918" y="7727"/>
                    <a:pt x="3930" y="7715"/>
                  </a:cubicBezTo>
                  <a:cubicBezTo>
                    <a:pt x="3965" y="7703"/>
                    <a:pt x="3977" y="7680"/>
                    <a:pt x="3989" y="7668"/>
                  </a:cubicBezTo>
                  <a:lnTo>
                    <a:pt x="4001" y="7656"/>
                  </a:lnTo>
                  <a:lnTo>
                    <a:pt x="4144" y="7656"/>
                  </a:lnTo>
                  <a:cubicBezTo>
                    <a:pt x="4215" y="7644"/>
                    <a:pt x="4263" y="7620"/>
                    <a:pt x="4299" y="7608"/>
                  </a:cubicBezTo>
                  <a:cubicBezTo>
                    <a:pt x="4323" y="7608"/>
                    <a:pt x="4335" y="7596"/>
                    <a:pt x="4346" y="7596"/>
                  </a:cubicBezTo>
                  <a:lnTo>
                    <a:pt x="4716" y="7596"/>
                  </a:lnTo>
                  <a:cubicBezTo>
                    <a:pt x="4739" y="7596"/>
                    <a:pt x="4775" y="7596"/>
                    <a:pt x="4799" y="7584"/>
                  </a:cubicBezTo>
                  <a:cubicBezTo>
                    <a:pt x="4882" y="7537"/>
                    <a:pt x="4918" y="7501"/>
                    <a:pt x="4930" y="7489"/>
                  </a:cubicBezTo>
                  <a:lnTo>
                    <a:pt x="4942" y="7489"/>
                  </a:lnTo>
                  <a:cubicBezTo>
                    <a:pt x="4977" y="7489"/>
                    <a:pt x="5037" y="7501"/>
                    <a:pt x="5108" y="7501"/>
                  </a:cubicBezTo>
                  <a:cubicBezTo>
                    <a:pt x="5192" y="7489"/>
                    <a:pt x="5239" y="7477"/>
                    <a:pt x="5275" y="7465"/>
                  </a:cubicBezTo>
                  <a:cubicBezTo>
                    <a:pt x="5299" y="7442"/>
                    <a:pt x="5299" y="7442"/>
                    <a:pt x="5347" y="7442"/>
                  </a:cubicBezTo>
                  <a:lnTo>
                    <a:pt x="5489" y="7442"/>
                  </a:lnTo>
                  <a:cubicBezTo>
                    <a:pt x="5549" y="7442"/>
                    <a:pt x="5608" y="7430"/>
                    <a:pt x="5644" y="7418"/>
                  </a:cubicBezTo>
                  <a:cubicBezTo>
                    <a:pt x="5656" y="7406"/>
                    <a:pt x="5692" y="7406"/>
                    <a:pt x="5692" y="7406"/>
                  </a:cubicBezTo>
                  <a:cubicBezTo>
                    <a:pt x="5704" y="7406"/>
                    <a:pt x="5751" y="7430"/>
                    <a:pt x="5823" y="7465"/>
                  </a:cubicBezTo>
                  <a:cubicBezTo>
                    <a:pt x="5835" y="7477"/>
                    <a:pt x="5882" y="7477"/>
                    <a:pt x="5882" y="7477"/>
                  </a:cubicBezTo>
                  <a:cubicBezTo>
                    <a:pt x="5930" y="7477"/>
                    <a:pt x="5942" y="7465"/>
                    <a:pt x="5954" y="7465"/>
                  </a:cubicBezTo>
                  <a:cubicBezTo>
                    <a:pt x="5989" y="7465"/>
                    <a:pt x="6013" y="7442"/>
                    <a:pt x="6025" y="7430"/>
                  </a:cubicBezTo>
                  <a:cubicBezTo>
                    <a:pt x="6049" y="7430"/>
                    <a:pt x="6061" y="7418"/>
                    <a:pt x="6073" y="7418"/>
                  </a:cubicBezTo>
                  <a:lnTo>
                    <a:pt x="6109" y="7418"/>
                  </a:lnTo>
                  <a:cubicBezTo>
                    <a:pt x="6192" y="7406"/>
                    <a:pt x="6263" y="7406"/>
                    <a:pt x="6370" y="7382"/>
                  </a:cubicBezTo>
                  <a:cubicBezTo>
                    <a:pt x="6424" y="7376"/>
                    <a:pt x="6451" y="7373"/>
                    <a:pt x="6479" y="7373"/>
                  </a:cubicBezTo>
                  <a:cubicBezTo>
                    <a:pt x="6507" y="7373"/>
                    <a:pt x="6537" y="7376"/>
                    <a:pt x="6597" y="7382"/>
                  </a:cubicBezTo>
                  <a:lnTo>
                    <a:pt x="6740" y="7382"/>
                  </a:lnTo>
                  <a:lnTo>
                    <a:pt x="6859" y="7370"/>
                  </a:lnTo>
                  <a:lnTo>
                    <a:pt x="6954" y="7406"/>
                  </a:lnTo>
                  <a:cubicBezTo>
                    <a:pt x="6966" y="7406"/>
                    <a:pt x="6978" y="7418"/>
                    <a:pt x="7002" y="7418"/>
                  </a:cubicBezTo>
                  <a:lnTo>
                    <a:pt x="7061" y="7418"/>
                  </a:lnTo>
                  <a:cubicBezTo>
                    <a:pt x="7132" y="7418"/>
                    <a:pt x="7156" y="7382"/>
                    <a:pt x="7192" y="7370"/>
                  </a:cubicBezTo>
                  <a:cubicBezTo>
                    <a:pt x="7240" y="7346"/>
                    <a:pt x="7263" y="7311"/>
                    <a:pt x="7263" y="7311"/>
                  </a:cubicBezTo>
                  <a:cubicBezTo>
                    <a:pt x="7263" y="7311"/>
                    <a:pt x="7299" y="7322"/>
                    <a:pt x="7311" y="7322"/>
                  </a:cubicBezTo>
                  <a:cubicBezTo>
                    <a:pt x="7323" y="7322"/>
                    <a:pt x="7359" y="7346"/>
                    <a:pt x="7383" y="7346"/>
                  </a:cubicBezTo>
                  <a:lnTo>
                    <a:pt x="7621" y="7346"/>
                  </a:lnTo>
                  <a:cubicBezTo>
                    <a:pt x="7621" y="7346"/>
                    <a:pt x="7633" y="7346"/>
                    <a:pt x="7656" y="7358"/>
                  </a:cubicBezTo>
                  <a:cubicBezTo>
                    <a:pt x="7668" y="7358"/>
                    <a:pt x="7692" y="7370"/>
                    <a:pt x="7728" y="7382"/>
                  </a:cubicBezTo>
                  <a:cubicBezTo>
                    <a:pt x="7740" y="7382"/>
                    <a:pt x="7752" y="7406"/>
                    <a:pt x="7787" y="7406"/>
                  </a:cubicBezTo>
                  <a:lnTo>
                    <a:pt x="7847" y="7406"/>
                  </a:lnTo>
                  <a:cubicBezTo>
                    <a:pt x="7930" y="7382"/>
                    <a:pt x="7966" y="7358"/>
                    <a:pt x="7990" y="7358"/>
                  </a:cubicBezTo>
                  <a:lnTo>
                    <a:pt x="8109" y="7358"/>
                  </a:lnTo>
                  <a:cubicBezTo>
                    <a:pt x="8147" y="7349"/>
                    <a:pt x="8186" y="7347"/>
                    <a:pt x="8206" y="7346"/>
                  </a:cubicBezTo>
                  <a:lnTo>
                    <a:pt x="8206" y="7346"/>
                  </a:lnTo>
                  <a:cubicBezTo>
                    <a:pt x="8217" y="7347"/>
                    <a:pt x="8229" y="7359"/>
                    <a:pt x="8252" y="7370"/>
                  </a:cubicBezTo>
                  <a:cubicBezTo>
                    <a:pt x="8264" y="7382"/>
                    <a:pt x="8275" y="7418"/>
                    <a:pt x="8323" y="7430"/>
                  </a:cubicBezTo>
                  <a:cubicBezTo>
                    <a:pt x="8335" y="7442"/>
                    <a:pt x="8395" y="7465"/>
                    <a:pt x="8395" y="7465"/>
                  </a:cubicBezTo>
                  <a:lnTo>
                    <a:pt x="8668" y="7465"/>
                  </a:lnTo>
                  <a:cubicBezTo>
                    <a:pt x="8704" y="7465"/>
                    <a:pt x="8740" y="7442"/>
                    <a:pt x="8752" y="7430"/>
                  </a:cubicBezTo>
                  <a:cubicBezTo>
                    <a:pt x="8764" y="7430"/>
                    <a:pt x="8787" y="7418"/>
                    <a:pt x="8799" y="7418"/>
                  </a:cubicBezTo>
                  <a:cubicBezTo>
                    <a:pt x="8823" y="7418"/>
                    <a:pt x="8871" y="7430"/>
                    <a:pt x="8918" y="7430"/>
                  </a:cubicBezTo>
                  <a:lnTo>
                    <a:pt x="9359" y="7430"/>
                  </a:lnTo>
                  <a:cubicBezTo>
                    <a:pt x="9359" y="7430"/>
                    <a:pt x="9383" y="7442"/>
                    <a:pt x="9395" y="7442"/>
                  </a:cubicBezTo>
                  <a:cubicBezTo>
                    <a:pt x="9418" y="7442"/>
                    <a:pt x="9466" y="7477"/>
                    <a:pt x="9538" y="7489"/>
                  </a:cubicBezTo>
                  <a:cubicBezTo>
                    <a:pt x="9621" y="7489"/>
                    <a:pt x="9680" y="7477"/>
                    <a:pt x="9704" y="7477"/>
                  </a:cubicBezTo>
                  <a:lnTo>
                    <a:pt x="9752" y="7477"/>
                  </a:lnTo>
                  <a:cubicBezTo>
                    <a:pt x="9776" y="7477"/>
                    <a:pt x="9811" y="7501"/>
                    <a:pt x="9883" y="7537"/>
                  </a:cubicBezTo>
                  <a:cubicBezTo>
                    <a:pt x="9942" y="7549"/>
                    <a:pt x="9942" y="7549"/>
                    <a:pt x="9978" y="7549"/>
                  </a:cubicBezTo>
                  <a:lnTo>
                    <a:pt x="10038" y="7561"/>
                  </a:lnTo>
                  <a:cubicBezTo>
                    <a:pt x="10121" y="7584"/>
                    <a:pt x="10192" y="7584"/>
                    <a:pt x="10288" y="7596"/>
                  </a:cubicBezTo>
                  <a:lnTo>
                    <a:pt x="10311" y="7596"/>
                  </a:lnTo>
                  <a:cubicBezTo>
                    <a:pt x="10359" y="7596"/>
                    <a:pt x="10395" y="7584"/>
                    <a:pt x="10407" y="7584"/>
                  </a:cubicBezTo>
                  <a:cubicBezTo>
                    <a:pt x="10454" y="7561"/>
                    <a:pt x="10478" y="7549"/>
                    <a:pt x="10490" y="7537"/>
                  </a:cubicBezTo>
                  <a:cubicBezTo>
                    <a:pt x="10502" y="7528"/>
                    <a:pt x="10513" y="7520"/>
                    <a:pt x="10523" y="7514"/>
                  </a:cubicBezTo>
                  <a:lnTo>
                    <a:pt x="10523" y="7514"/>
                  </a:lnTo>
                  <a:lnTo>
                    <a:pt x="10538" y="7537"/>
                  </a:lnTo>
                  <a:cubicBezTo>
                    <a:pt x="10550" y="7549"/>
                    <a:pt x="10585" y="7561"/>
                    <a:pt x="10609" y="7596"/>
                  </a:cubicBezTo>
                  <a:cubicBezTo>
                    <a:pt x="10633" y="7608"/>
                    <a:pt x="10692" y="7620"/>
                    <a:pt x="10692" y="7620"/>
                  </a:cubicBezTo>
                  <a:lnTo>
                    <a:pt x="10732" y="7620"/>
                  </a:lnTo>
                  <a:lnTo>
                    <a:pt x="10788" y="7668"/>
                  </a:lnTo>
                  <a:lnTo>
                    <a:pt x="10835" y="7703"/>
                  </a:lnTo>
                  <a:cubicBezTo>
                    <a:pt x="10847" y="7703"/>
                    <a:pt x="10835" y="7703"/>
                    <a:pt x="10847" y="7715"/>
                  </a:cubicBezTo>
                  <a:cubicBezTo>
                    <a:pt x="10871" y="7727"/>
                    <a:pt x="10883" y="7775"/>
                    <a:pt x="10931" y="7823"/>
                  </a:cubicBezTo>
                  <a:cubicBezTo>
                    <a:pt x="10942" y="7823"/>
                    <a:pt x="10954" y="7834"/>
                    <a:pt x="10966" y="7846"/>
                  </a:cubicBezTo>
                  <a:lnTo>
                    <a:pt x="11002" y="7858"/>
                  </a:lnTo>
                  <a:lnTo>
                    <a:pt x="11050" y="7894"/>
                  </a:lnTo>
                  <a:cubicBezTo>
                    <a:pt x="11109" y="7918"/>
                    <a:pt x="11181" y="7977"/>
                    <a:pt x="11240" y="8025"/>
                  </a:cubicBezTo>
                  <a:cubicBezTo>
                    <a:pt x="11264" y="8037"/>
                    <a:pt x="11264" y="8061"/>
                    <a:pt x="11300" y="8073"/>
                  </a:cubicBezTo>
                  <a:cubicBezTo>
                    <a:pt x="11300" y="8073"/>
                    <a:pt x="11347" y="8096"/>
                    <a:pt x="11359" y="8096"/>
                  </a:cubicBezTo>
                  <a:cubicBezTo>
                    <a:pt x="11371" y="8120"/>
                    <a:pt x="11383" y="8120"/>
                    <a:pt x="11407" y="8120"/>
                  </a:cubicBezTo>
                  <a:cubicBezTo>
                    <a:pt x="11451" y="8129"/>
                    <a:pt x="11481" y="8131"/>
                    <a:pt x="11495" y="8132"/>
                  </a:cubicBezTo>
                  <a:lnTo>
                    <a:pt x="11495" y="8132"/>
                  </a:lnTo>
                  <a:cubicBezTo>
                    <a:pt x="11497" y="8135"/>
                    <a:pt x="11500" y="8139"/>
                    <a:pt x="11502" y="8144"/>
                  </a:cubicBezTo>
                  <a:cubicBezTo>
                    <a:pt x="11526" y="8180"/>
                    <a:pt x="11526" y="8215"/>
                    <a:pt x="11609" y="8299"/>
                  </a:cubicBezTo>
                  <a:cubicBezTo>
                    <a:pt x="11681" y="8335"/>
                    <a:pt x="11740" y="8323"/>
                    <a:pt x="11776" y="8335"/>
                  </a:cubicBezTo>
                  <a:cubicBezTo>
                    <a:pt x="11788" y="8358"/>
                    <a:pt x="11800" y="8358"/>
                    <a:pt x="11800" y="8358"/>
                  </a:cubicBezTo>
                  <a:cubicBezTo>
                    <a:pt x="11824" y="8370"/>
                    <a:pt x="11800" y="8370"/>
                    <a:pt x="11824" y="8370"/>
                  </a:cubicBezTo>
                  <a:cubicBezTo>
                    <a:pt x="11835" y="8382"/>
                    <a:pt x="11847" y="8418"/>
                    <a:pt x="11895" y="8454"/>
                  </a:cubicBezTo>
                  <a:cubicBezTo>
                    <a:pt x="11895" y="8477"/>
                    <a:pt x="11907" y="8477"/>
                    <a:pt x="11919" y="8489"/>
                  </a:cubicBezTo>
                  <a:cubicBezTo>
                    <a:pt x="11943" y="8489"/>
                    <a:pt x="11955" y="8501"/>
                    <a:pt x="11955" y="8501"/>
                  </a:cubicBezTo>
                  <a:lnTo>
                    <a:pt x="12014" y="8537"/>
                  </a:lnTo>
                  <a:lnTo>
                    <a:pt x="12133" y="8596"/>
                  </a:lnTo>
                  <a:cubicBezTo>
                    <a:pt x="12193" y="8620"/>
                    <a:pt x="12252" y="8632"/>
                    <a:pt x="12276" y="8632"/>
                  </a:cubicBezTo>
                  <a:cubicBezTo>
                    <a:pt x="12300" y="8656"/>
                    <a:pt x="12312" y="8656"/>
                    <a:pt x="12312" y="8656"/>
                  </a:cubicBezTo>
                  <a:cubicBezTo>
                    <a:pt x="12312" y="8656"/>
                    <a:pt x="12359" y="8680"/>
                    <a:pt x="12371" y="8680"/>
                  </a:cubicBezTo>
                  <a:lnTo>
                    <a:pt x="12490" y="8727"/>
                  </a:lnTo>
                  <a:cubicBezTo>
                    <a:pt x="12514" y="8727"/>
                    <a:pt x="12538" y="8739"/>
                    <a:pt x="12562" y="8775"/>
                  </a:cubicBezTo>
                  <a:cubicBezTo>
                    <a:pt x="12597" y="8799"/>
                    <a:pt x="12633" y="8846"/>
                    <a:pt x="12693" y="8858"/>
                  </a:cubicBezTo>
                  <a:cubicBezTo>
                    <a:pt x="12800" y="8894"/>
                    <a:pt x="12871" y="8894"/>
                    <a:pt x="12871" y="8918"/>
                  </a:cubicBezTo>
                  <a:cubicBezTo>
                    <a:pt x="12907" y="8930"/>
                    <a:pt x="12919" y="8977"/>
                    <a:pt x="12990" y="9025"/>
                  </a:cubicBezTo>
                  <a:cubicBezTo>
                    <a:pt x="13050" y="9073"/>
                    <a:pt x="13133" y="9073"/>
                    <a:pt x="13157" y="9073"/>
                  </a:cubicBezTo>
                  <a:lnTo>
                    <a:pt x="13217" y="9073"/>
                  </a:lnTo>
                  <a:cubicBezTo>
                    <a:pt x="13228" y="9085"/>
                    <a:pt x="13217" y="9085"/>
                    <a:pt x="13228" y="9085"/>
                  </a:cubicBezTo>
                  <a:cubicBezTo>
                    <a:pt x="13264" y="9097"/>
                    <a:pt x="13288" y="9108"/>
                    <a:pt x="13336" y="9144"/>
                  </a:cubicBezTo>
                  <a:cubicBezTo>
                    <a:pt x="13443" y="9204"/>
                    <a:pt x="13526" y="9204"/>
                    <a:pt x="13586" y="9216"/>
                  </a:cubicBezTo>
                  <a:cubicBezTo>
                    <a:pt x="13669" y="9227"/>
                    <a:pt x="13740" y="9287"/>
                    <a:pt x="13871" y="9287"/>
                  </a:cubicBezTo>
                  <a:lnTo>
                    <a:pt x="14062" y="9287"/>
                  </a:lnTo>
                  <a:cubicBezTo>
                    <a:pt x="14098" y="9275"/>
                    <a:pt x="14121" y="9275"/>
                    <a:pt x="14145" y="9275"/>
                  </a:cubicBezTo>
                  <a:lnTo>
                    <a:pt x="14264" y="9275"/>
                  </a:lnTo>
                  <a:cubicBezTo>
                    <a:pt x="14300" y="9275"/>
                    <a:pt x="14360" y="9275"/>
                    <a:pt x="14407" y="9263"/>
                  </a:cubicBezTo>
                  <a:lnTo>
                    <a:pt x="14479" y="9263"/>
                  </a:lnTo>
                  <a:cubicBezTo>
                    <a:pt x="14514" y="9275"/>
                    <a:pt x="14526" y="9275"/>
                    <a:pt x="14574" y="9275"/>
                  </a:cubicBezTo>
                  <a:cubicBezTo>
                    <a:pt x="14586" y="9275"/>
                    <a:pt x="14622" y="9275"/>
                    <a:pt x="14645" y="9263"/>
                  </a:cubicBezTo>
                  <a:cubicBezTo>
                    <a:pt x="14657" y="9251"/>
                    <a:pt x="14705" y="9216"/>
                    <a:pt x="14705" y="9216"/>
                  </a:cubicBezTo>
                  <a:cubicBezTo>
                    <a:pt x="14764" y="9144"/>
                    <a:pt x="14776" y="9097"/>
                    <a:pt x="14800" y="9049"/>
                  </a:cubicBezTo>
                  <a:cubicBezTo>
                    <a:pt x="14812" y="9013"/>
                    <a:pt x="14824" y="8989"/>
                    <a:pt x="14836" y="8918"/>
                  </a:cubicBezTo>
                  <a:cubicBezTo>
                    <a:pt x="14860" y="8858"/>
                    <a:pt x="14860" y="8799"/>
                    <a:pt x="14836" y="8739"/>
                  </a:cubicBezTo>
                  <a:cubicBezTo>
                    <a:pt x="14836" y="8716"/>
                    <a:pt x="14824" y="8680"/>
                    <a:pt x="14824" y="8668"/>
                  </a:cubicBezTo>
                  <a:cubicBezTo>
                    <a:pt x="14812" y="8632"/>
                    <a:pt x="14812" y="8620"/>
                    <a:pt x="14800" y="8596"/>
                  </a:cubicBezTo>
                  <a:cubicBezTo>
                    <a:pt x="14776" y="8561"/>
                    <a:pt x="14764" y="8549"/>
                    <a:pt x="14752" y="8513"/>
                  </a:cubicBezTo>
                  <a:cubicBezTo>
                    <a:pt x="14741" y="8489"/>
                    <a:pt x="14717" y="8454"/>
                    <a:pt x="14681" y="8430"/>
                  </a:cubicBezTo>
                  <a:cubicBezTo>
                    <a:pt x="14598" y="8382"/>
                    <a:pt x="14562" y="8382"/>
                    <a:pt x="14526" y="8370"/>
                  </a:cubicBezTo>
                  <a:lnTo>
                    <a:pt x="14514" y="8358"/>
                  </a:lnTo>
                  <a:cubicBezTo>
                    <a:pt x="14502" y="8358"/>
                    <a:pt x="14479" y="8335"/>
                    <a:pt x="14467" y="8323"/>
                  </a:cubicBezTo>
                  <a:cubicBezTo>
                    <a:pt x="14443" y="8299"/>
                    <a:pt x="14395" y="8263"/>
                    <a:pt x="14348" y="8239"/>
                  </a:cubicBezTo>
                  <a:cubicBezTo>
                    <a:pt x="14348" y="8239"/>
                    <a:pt x="14324" y="8215"/>
                    <a:pt x="14288" y="8180"/>
                  </a:cubicBezTo>
                  <a:cubicBezTo>
                    <a:pt x="14276" y="8156"/>
                    <a:pt x="14241" y="8132"/>
                    <a:pt x="14217" y="8120"/>
                  </a:cubicBezTo>
                  <a:cubicBezTo>
                    <a:pt x="14169" y="8096"/>
                    <a:pt x="14157" y="8096"/>
                    <a:pt x="14145" y="8084"/>
                  </a:cubicBezTo>
                  <a:lnTo>
                    <a:pt x="14026" y="8025"/>
                  </a:lnTo>
                  <a:cubicBezTo>
                    <a:pt x="14026" y="8025"/>
                    <a:pt x="13979" y="8001"/>
                    <a:pt x="13943" y="8001"/>
                  </a:cubicBezTo>
                  <a:cubicBezTo>
                    <a:pt x="13919" y="7977"/>
                    <a:pt x="13883" y="7977"/>
                    <a:pt x="13871" y="7977"/>
                  </a:cubicBezTo>
                  <a:cubicBezTo>
                    <a:pt x="13860" y="7965"/>
                    <a:pt x="13848" y="7965"/>
                    <a:pt x="13824" y="7965"/>
                  </a:cubicBezTo>
                  <a:lnTo>
                    <a:pt x="13812" y="7965"/>
                  </a:lnTo>
                  <a:lnTo>
                    <a:pt x="13800" y="7954"/>
                  </a:lnTo>
                  <a:lnTo>
                    <a:pt x="13681" y="7894"/>
                  </a:lnTo>
                  <a:cubicBezTo>
                    <a:pt x="13621" y="7882"/>
                    <a:pt x="13621" y="7882"/>
                    <a:pt x="13574" y="7846"/>
                  </a:cubicBezTo>
                  <a:cubicBezTo>
                    <a:pt x="13550" y="7834"/>
                    <a:pt x="13502" y="7799"/>
                    <a:pt x="13443" y="7787"/>
                  </a:cubicBezTo>
                  <a:cubicBezTo>
                    <a:pt x="13383" y="7775"/>
                    <a:pt x="13336" y="7763"/>
                    <a:pt x="13312" y="7763"/>
                  </a:cubicBezTo>
                  <a:lnTo>
                    <a:pt x="13276" y="7763"/>
                  </a:lnTo>
                  <a:lnTo>
                    <a:pt x="13252" y="7739"/>
                  </a:lnTo>
                  <a:lnTo>
                    <a:pt x="13145" y="7739"/>
                  </a:lnTo>
                  <a:cubicBezTo>
                    <a:pt x="13086" y="7763"/>
                    <a:pt x="13050" y="7763"/>
                    <a:pt x="13050" y="7763"/>
                  </a:cubicBezTo>
                  <a:cubicBezTo>
                    <a:pt x="13038" y="7739"/>
                    <a:pt x="13014" y="7727"/>
                    <a:pt x="12967" y="7715"/>
                  </a:cubicBezTo>
                  <a:cubicBezTo>
                    <a:pt x="12955" y="7703"/>
                    <a:pt x="12919" y="7703"/>
                    <a:pt x="12895" y="7680"/>
                  </a:cubicBezTo>
                  <a:lnTo>
                    <a:pt x="12871" y="7680"/>
                  </a:lnTo>
                  <a:cubicBezTo>
                    <a:pt x="12847" y="7668"/>
                    <a:pt x="12812" y="7620"/>
                    <a:pt x="12752" y="7596"/>
                  </a:cubicBezTo>
                  <a:cubicBezTo>
                    <a:pt x="12740" y="7596"/>
                    <a:pt x="12728" y="7584"/>
                    <a:pt x="12693" y="7584"/>
                  </a:cubicBezTo>
                  <a:lnTo>
                    <a:pt x="12657" y="7561"/>
                  </a:lnTo>
                  <a:lnTo>
                    <a:pt x="12574" y="7549"/>
                  </a:lnTo>
                  <a:lnTo>
                    <a:pt x="12514" y="7549"/>
                  </a:lnTo>
                  <a:cubicBezTo>
                    <a:pt x="12502" y="7549"/>
                    <a:pt x="12502" y="7537"/>
                    <a:pt x="12443" y="7537"/>
                  </a:cubicBezTo>
                  <a:cubicBezTo>
                    <a:pt x="12371" y="7537"/>
                    <a:pt x="12336" y="7549"/>
                    <a:pt x="12312" y="7549"/>
                  </a:cubicBezTo>
                  <a:lnTo>
                    <a:pt x="12300" y="7537"/>
                  </a:lnTo>
                  <a:cubicBezTo>
                    <a:pt x="12276" y="7525"/>
                    <a:pt x="12252" y="7477"/>
                    <a:pt x="12157" y="7430"/>
                  </a:cubicBezTo>
                  <a:cubicBezTo>
                    <a:pt x="12133" y="7418"/>
                    <a:pt x="12121" y="7418"/>
                    <a:pt x="12085" y="7418"/>
                  </a:cubicBezTo>
                  <a:cubicBezTo>
                    <a:pt x="12062" y="7418"/>
                    <a:pt x="12038" y="7430"/>
                    <a:pt x="12026" y="7430"/>
                  </a:cubicBezTo>
                  <a:cubicBezTo>
                    <a:pt x="12002" y="7442"/>
                    <a:pt x="11966" y="7465"/>
                    <a:pt x="11955" y="7465"/>
                  </a:cubicBezTo>
                  <a:cubicBezTo>
                    <a:pt x="11950" y="7470"/>
                    <a:pt x="11942" y="7473"/>
                    <a:pt x="11936" y="7475"/>
                  </a:cubicBezTo>
                  <a:lnTo>
                    <a:pt x="11936" y="7475"/>
                  </a:lnTo>
                  <a:cubicBezTo>
                    <a:pt x="11934" y="7474"/>
                    <a:pt x="11933" y="7474"/>
                    <a:pt x="11932" y="7474"/>
                  </a:cubicBezTo>
                  <a:lnTo>
                    <a:pt x="11932" y="7474"/>
                  </a:lnTo>
                  <a:cubicBezTo>
                    <a:pt x="11933" y="7474"/>
                    <a:pt x="11933" y="7475"/>
                    <a:pt x="11932" y="7476"/>
                  </a:cubicBezTo>
                  <a:lnTo>
                    <a:pt x="11932" y="7476"/>
                  </a:lnTo>
                  <a:cubicBezTo>
                    <a:pt x="11933" y="7476"/>
                    <a:pt x="11935" y="7475"/>
                    <a:pt x="11936" y="7475"/>
                  </a:cubicBezTo>
                  <a:lnTo>
                    <a:pt x="11936" y="7475"/>
                  </a:lnTo>
                  <a:cubicBezTo>
                    <a:pt x="11938" y="7476"/>
                    <a:pt x="11940" y="7476"/>
                    <a:pt x="11943" y="7477"/>
                  </a:cubicBezTo>
                  <a:cubicBezTo>
                    <a:pt x="11943" y="7479"/>
                    <a:pt x="11942" y="7480"/>
                    <a:pt x="11940" y="7480"/>
                  </a:cubicBezTo>
                  <a:cubicBezTo>
                    <a:pt x="11937" y="7480"/>
                    <a:pt x="11934" y="7479"/>
                    <a:pt x="11930" y="7477"/>
                  </a:cubicBezTo>
                  <a:lnTo>
                    <a:pt x="11930" y="7477"/>
                  </a:lnTo>
                  <a:cubicBezTo>
                    <a:pt x="11931" y="7476"/>
                    <a:pt x="11932" y="7476"/>
                    <a:pt x="11932" y="7476"/>
                  </a:cubicBezTo>
                  <a:lnTo>
                    <a:pt x="11932" y="7476"/>
                  </a:lnTo>
                  <a:cubicBezTo>
                    <a:pt x="11931" y="7476"/>
                    <a:pt x="11930" y="7476"/>
                    <a:pt x="11929" y="7476"/>
                  </a:cubicBezTo>
                  <a:lnTo>
                    <a:pt x="11929" y="7476"/>
                  </a:lnTo>
                  <a:cubicBezTo>
                    <a:pt x="11914" y="7468"/>
                    <a:pt x="11889" y="7448"/>
                    <a:pt x="11859" y="7418"/>
                  </a:cubicBezTo>
                  <a:cubicBezTo>
                    <a:pt x="11835" y="7382"/>
                    <a:pt x="11800" y="7370"/>
                    <a:pt x="11740" y="7358"/>
                  </a:cubicBezTo>
                  <a:lnTo>
                    <a:pt x="11645" y="7358"/>
                  </a:lnTo>
                  <a:cubicBezTo>
                    <a:pt x="11597" y="7370"/>
                    <a:pt x="11550" y="7370"/>
                    <a:pt x="11550" y="7370"/>
                  </a:cubicBezTo>
                  <a:cubicBezTo>
                    <a:pt x="11550" y="7370"/>
                    <a:pt x="11518" y="7365"/>
                    <a:pt x="11486" y="7365"/>
                  </a:cubicBezTo>
                  <a:cubicBezTo>
                    <a:pt x="11470" y="7365"/>
                    <a:pt x="11454" y="7366"/>
                    <a:pt x="11443" y="7370"/>
                  </a:cubicBezTo>
                  <a:cubicBezTo>
                    <a:pt x="11419" y="7370"/>
                    <a:pt x="11383" y="7382"/>
                    <a:pt x="11371" y="7382"/>
                  </a:cubicBezTo>
                  <a:cubicBezTo>
                    <a:pt x="11359" y="7406"/>
                    <a:pt x="11347" y="7406"/>
                    <a:pt x="11347" y="7406"/>
                  </a:cubicBezTo>
                  <a:lnTo>
                    <a:pt x="11312" y="7406"/>
                  </a:lnTo>
                  <a:lnTo>
                    <a:pt x="11193" y="7370"/>
                  </a:lnTo>
                  <a:lnTo>
                    <a:pt x="11181" y="7370"/>
                  </a:lnTo>
                  <a:cubicBezTo>
                    <a:pt x="11177" y="7366"/>
                    <a:pt x="11178" y="7365"/>
                    <a:pt x="11181" y="7365"/>
                  </a:cubicBezTo>
                  <a:cubicBezTo>
                    <a:pt x="11183" y="7365"/>
                    <a:pt x="11186" y="7365"/>
                    <a:pt x="11189" y="7366"/>
                  </a:cubicBezTo>
                  <a:lnTo>
                    <a:pt x="11189" y="7366"/>
                  </a:lnTo>
                  <a:lnTo>
                    <a:pt x="11181" y="7358"/>
                  </a:lnTo>
                  <a:cubicBezTo>
                    <a:pt x="11181" y="7346"/>
                    <a:pt x="11169" y="7311"/>
                    <a:pt x="11133" y="7299"/>
                  </a:cubicBezTo>
                  <a:cubicBezTo>
                    <a:pt x="11121" y="7287"/>
                    <a:pt x="11073" y="7251"/>
                    <a:pt x="11014" y="7239"/>
                  </a:cubicBezTo>
                  <a:lnTo>
                    <a:pt x="10942" y="7239"/>
                  </a:lnTo>
                  <a:cubicBezTo>
                    <a:pt x="10907" y="7239"/>
                    <a:pt x="10895" y="7251"/>
                    <a:pt x="10883" y="7251"/>
                  </a:cubicBezTo>
                  <a:cubicBezTo>
                    <a:pt x="10847" y="7263"/>
                    <a:pt x="10835" y="7287"/>
                    <a:pt x="10823" y="7287"/>
                  </a:cubicBezTo>
                  <a:cubicBezTo>
                    <a:pt x="10812" y="7299"/>
                    <a:pt x="10788" y="7299"/>
                    <a:pt x="10788" y="7299"/>
                  </a:cubicBezTo>
                  <a:lnTo>
                    <a:pt x="10727" y="7299"/>
                  </a:lnTo>
                  <a:cubicBezTo>
                    <a:pt x="10710" y="7295"/>
                    <a:pt x="10698" y="7292"/>
                    <a:pt x="10692" y="7287"/>
                  </a:cubicBezTo>
                  <a:cubicBezTo>
                    <a:pt x="10669" y="7287"/>
                    <a:pt x="10657" y="7263"/>
                    <a:pt x="10633" y="7239"/>
                  </a:cubicBezTo>
                  <a:cubicBezTo>
                    <a:pt x="10597" y="7227"/>
                    <a:pt x="10573" y="7180"/>
                    <a:pt x="10526" y="7144"/>
                  </a:cubicBezTo>
                  <a:cubicBezTo>
                    <a:pt x="10466" y="7084"/>
                    <a:pt x="10407" y="7084"/>
                    <a:pt x="10371" y="7072"/>
                  </a:cubicBezTo>
                  <a:cubicBezTo>
                    <a:pt x="10359" y="7072"/>
                    <a:pt x="10347" y="7061"/>
                    <a:pt x="10347" y="7061"/>
                  </a:cubicBezTo>
                  <a:cubicBezTo>
                    <a:pt x="10347" y="7061"/>
                    <a:pt x="10311" y="7049"/>
                    <a:pt x="10300" y="7025"/>
                  </a:cubicBezTo>
                  <a:lnTo>
                    <a:pt x="10192" y="6965"/>
                  </a:lnTo>
                  <a:cubicBezTo>
                    <a:pt x="10192" y="6953"/>
                    <a:pt x="10133" y="6906"/>
                    <a:pt x="10109" y="6894"/>
                  </a:cubicBezTo>
                  <a:cubicBezTo>
                    <a:pt x="10073" y="6882"/>
                    <a:pt x="10050" y="6846"/>
                    <a:pt x="10014" y="6834"/>
                  </a:cubicBezTo>
                  <a:cubicBezTo>
                    <a:pt x="10014" y="6834"/>
                    <a:pt x="10002" y="6822"/>
                    <a:pt x="9990" y="6775"/>
                  </a:cubicBezTo>
                  <a:cubicBezTo>
                    <a:pt x="9978" y="6751"/>
                    <a:pt x="9954" y="6727"/>
                    <a:pt x="9942" y="6703"/>
                  </a:cubicBezTo>
                  <a:cubicBezTo>
                    <a:pt x="9930" y="6668"/>
                    <a:pt x="9919" y="6668"/>
                    <a:pt x="9895" y="6656"/>
                  </a:cubicBezTo>
                  <a:cubicBezTo>
                    <a:pt x="9883" y="6644"/>
                    <a:pt x="9871" y="6632"/>
                    <a:pt x="9859" y="6632"/>
                  </a:cubicBezTo>
                  <a:lnTo>
                    <a:pt x="9740" y="6572"/>
                  </a:lnTo>
                  <a:cubicBezTo>
                    <a:pt x="9704" y="6549"/>
                    <a:pt x="9704" y="6549"/>
                    <a:pt x="9692" y="6525"/>
                  </a:cubicBezTo>
                  <a:cubicBezTo>
                    <a:pt x="9657" y="6489"/>
                    <a:pt x="9645" y="6453"/>
                    <a:pt x="9597" y="6406"/>
                  </a:cubicBezTo>
                  <a:cubicBezTo>
                    <a:pt x="9573" y="6394"/>
                    <a:pt x="9573" y="6394"/>
                    <a:pt x="9561" y="6370"/>
                  </a:cubicBezTo>
                  <a:lnTo>
                    <a:pt x="9526" y="6334"/>
                  </a:lnTo>
                  <a:lnTo>
                    <a:pt x="9478" y="6287"/>
                  </a:lnTo>
                  <a:lnTo>
                    <a:pt x="9442" y="6239"/>
                  </a:lnTo>
                  <a:lnTo>
                    <a:pt x="9347" y="6168"/>
                  </a:lnTo>
                  <a:cubicBezTo>
                    <a:pt x="9288" y="6120"/>
                    <a:pt x="9228" y="6060"/>
                    <a:pt x="9168" y="6013"/>
                  </a:cubicBezTo>
                  <a:cubicBezTo>
                    <a:pt x="9085" y="5941"/>
                    <a:pt x="8990" y="5918"/>
                    <a:pt x="8990" y="5894"/>
                  </a:cubicBezTo>
                  <a:cubicBezTo>
                    <a:pt x="8978" y="5882"/>
                    <a:pt x="8966" y="5858"/>
                    <a:pt x="8942" y="5810"/>
                  </a:cubicBezTo>
                  <a:cubicBezTo>
                    <a:pt x="8942" y="5798"/>
                    <a:pt x="8930" y="5763"/>
                    <a:pt x="8907" y="5739"/>
                  </a:cubicBezTo>
                  <a:cubicBezTo>
                    <a:pt x="8871" y="5703"/>
                    <a:pt x="8847" y="5691"/>
                    <a:pt x="8811" y="5679"/>
                  </a:cubicBezTo>
                  <a:cubicBezTo>
                    <a:pt x="8752" y="5644"/>
                    <a:pt x="8728" y="5644"/>
                    <a:pt x="8704" y="5632"/>
                  </a:cubicBezTo>
                  <a:cubicBezTo>
                    <a:pt x="8704" y="5633"/>
                    <a:pt x="8704" y="5634"/>
                    <a:pt x="8703" y="5634"/>
                  </a:cubicBezTo>
                  <a:cubicBezTo>
                    <a:pt x="8699" y="5634"/>
                    <a:pt x="8676" y="5594"/>
                    <a:pt x="8645" y="5572"/>
                  </a:cubicBezTo>
                  <a:lnTo>
                    <a:pt x="8573" y="5477"/>
                  </a:lnTo>
                  <a:cubicBezTo>
                    <a:pt x="8526" y="5441"/>
                    <a:pt x="8502" y="5406"/>
                    <a:pt x="8466" y="5394"/>
                  </a:cubicBezTo>
                  <a:lnTo>
                    <a:pt x="8430" y="5346"/>
                  </a:lnTo>
                  <a:cubicBezTo>
                    <a:pt x="8406" y="5334"/>
                    <a:pt x="8395" y="5287"/>
                    <a:pt x="8383" y="5239"/>
                  </a:cubicBezTo>
                  <a:cubicBezTo>
                    <a:pt x="8383" y="5227"/>
                    <a:pt x="8383" y="5215"/>
                    <a:pt x="8371" y="5203"/>
                  </a:cubicBezTo>
                  <a:lnTo>
                    <a:pt x="8335" y="5167"/>
                  </a:lnTo>
                  <a:lnTo>
                    <a:pt x="8287" y="5120"/>
                  </a:lnTo>
                  <a:lnTo>
                    <a:pt x="8216" y="5036"/>
                  </a:lnTo>
                  <a:cubicBezTo>
                    <a:pt x="8192" y="5025"/>
                    <a:pt x="8168" y="4989"/>
                    <a:pt x="8156" y="4965"/>
                  </a:cubicBezTo>
                  <a:lnTo>
                    <a:pt x="8133" y="4906"/>
                  </a:lnTo>
                  <a:cubicBezTo>
                    <a:pt x="8133" y="4882"/>
                    <a:pt x="8097" y="4858"/>
                    <a:pt x="8097" y="4858"/>
                  </a:cubicBezTo>
                  <a:cubicBezTo>
                    <a:pt x="8085" y="4846"/>
                    <a:pt x="8073" y="4810"/>
                    <a:pt x="8049" y="4763"/>
                  </a:cubicBezTo>
                  <a:cubicBezTo>
                    <a:pt x="8037" y="4739"/>
                    <a:pt x="8025" y="4727"/>
                    <a:pt x="8014" y="4691"/>
                  </a:cubicBezTo>
                  <a:cubicBezTo>
                    <a:pt x="8014" y="4691"/>
                    <a:pt x="7978" y="4644"/>
                    <a:pt x="7966" y="4644"/>
                  </a:cubicBezTo>
                  <a:cubicBezTo>
                    <a:pt x="7954" y="4632"/>
                    <a:pt x="7930" y="4620"/>
                    <a:pt x="7918" y="4620"/>
                  </a:cubicBezTo>
                  <a:cubicBezTo>
                    <a:pt x="7859" y="4608"/>
                    <a:pt x="7835" y="4608"/>
                    <a:pt x="7799" y="4584"/>
                  </a:cubicBezTo>
                  <a:cubicBezTo>
                    <a:pt x="7791" y="4584"/>
                    <a:pt x="7789" y="4579"/>
                    <a:pt x="7791" y="4579"/>
                  </a:cubicBezTo>
                  <a:lnTo>
                    <a:pt x="7791" y="4579"/>
                  </a:lnTo>
                  <a:cubicBezTo>
                    <a:pt x="7793" y="4579"/>
                    <a:pt x="7795" y="4580"/>
                    <a:pt x="7799" y="4584"/>
                  </a:cubicBezTo>
                  <a:lnTo>
                    <a:pt x="7799" y="4501"/>
                  </a:lnTo>
                  <a:lnTo>
                    <a:pt x="7799" y="4453"/>
                  </a:lnTo>
                  <a:cubicBezTo>
                    <a:pt x="7799" y="4441"/>
                    <a:pt x="7775" y="4394"/>
                    <a:pt x="7775" y="4394"/>
                  </a:cubicBezTo>
                  <a:cubicBezTo>
                    <a:pt x="7740" y="4346"/>
                    <a:pt x="7728" y="4334"/>
                    <a:pt x="7692" y="4322"/>
                  </a:cubicBezTo>
                  <a:cubicBezTo>
                    <a:pt x="7656" y="4286"/>
                    <a:pt x="7621" y="4274"/>
                    <a:pt x="7609" y="4263"/>
                  </a:cubicBezTo>
                  <a:cubicBezTo>
                    <a:pt x="7609" y="4264"/>
                    <a:pt x="7608" y="4264"/>
                    <a:pt x="7608" y="4264"/>
                  </a:cubicBezTo>
                  <a:cubicBezTo>
                    <a:pt x="7601" y="4264"/>
                    <a:pt x="7560" y="4213"/>
                    <a:pt x="7549" y="4191"/>
                  </a:cubicBezTo>
                  <a:cubicBezTo>
                    <a:pt x="7537" y="4155"/>
                    <a:pt x="7502" y="4144"/>
                    <a:pt x="7490" y="4108"/>
                  </a:cubicBezTo>
                  <a:lnTo>
                    <a:pt x="7430" y="4024"/>
                  </a:lnTo>
                  <a:cubicBezTo>
                    <a:pt x="7371" y="3965"/>
                    <a:pt x="7335" y="3917"/>
                    <a:pt x="7311" y="3846"/>
                  </a:cubicBezTo>
                  <a:cubicBezTo>
                    <a:pt x="7299" y="3834"/>
                    <a:pt x="7299" y="3798"/>
                    <a:pt x="7275" y="3786"/>
                  </a:cubicBezTo>
                  <a:cubicBezTo>
                    <a:pt x="7263" y="3786"/>
                    <a:pt x="7263" y="3786"/>
                    <a:pt x="7263" y="3774"/>
                  </a:cubicBezTo>
                  <a:cubicBezTo>
                    <a:pt x="7263" y="3739"/>
                    <a:pt x="7263" y="3715"/>
                    <a:pt x="7252" y="3655"/>
                  </a:cubicBezTo>
                  <a:cubicBezTo>
                    <a:pt x="7252" y="3632"/>
                    <a:pt x="7252" y="3620"/>
                    <a:pt x="7240" y="3608"/>
                  </a:cubicBezTo>
                  <a:cubicBezTo>
                    <a:pt x="7240" y="3596"/>
                    <a:pt x="7216" y="3572"/>
                    <a:pt x="7216" y="3572"/>
                  </a:cubicBezTo>
                  <a:lnTo>
                    <a:pt x="7192" y="3536"/>
                  </a:lnTo>
                  <a:lnTo>
                    <a:pt x="7132" y="3441"/>
                  </a:lnTo>
                  <a:lnTo>
                    <a:pt x="7025" y="3251"/>
                  </a:lnTo>
                  <a:cubicBezTo>
                    <a:pt x="7002" y="3203"/>
                    <a:pt x="6966" y="3179"/>
                    <a:pt x="6954" y="3143"/>
                  </a:cubicBezTo>
                  <a:cubicBezTo>
                    <a:pt x="6954" y="3131"/>
                    <a:pt x="6942" y="3131"/>
                    <a:pt x="6942" y="3120"/>
                  </a:cubicBezTo>
                  <a:lnTo>
                    <a:pt x="6918" y="3072"/>
                  </a:lnTo>
                  <a:lnTo>
                    <a:pt x="6882" y="2965"/>
                  </a:lnTo>
                  <a:lnTo>
                    <a:pt x="6859" y="2917"/>
                  </a:lnTo>
                  <a:cubicBezTo>
                    <a:pt x="6847" y="2905"/>
                    <a:pt x="6847" y="2893"/>
                    <a:pt x="6847" y="2881"/>
                  </a:cubicBezTo>
                  <a:cubicBezTo>
                    <a:pt x="6835" y="2846"/>
                    <a:pt x="6835" y="2798"/>
                    <a:pt x="6823" y="2762"/>
                  </a:cubicBezTo>
                  <a:cubicBezTo>
                    <a:pt x="6799" y="2679"/>
                    <a:pt x="6763" y="2655"/>
                    <a:pt x="6728" y="2620"/>
                  </a:cubicBezTo>
                  <a:lnTo>
                    <a:pt x="6680" y="2584"/>
                  </a:lnTo>
                  <a:lnTo>
                    <a:pt x="6656" y="2477"/>
                  </a:lnTo>
                  <a:lnTo>
                    <a:pt x="6644" y="2417"/>
                  </a:lnTo>
                  <a:lnTo>
                    <a:pt x="6644" y="2405"/>
                  </a:lnTo>
                  <a:lnTo>
                    <a:pt x="6644" y="2369"/>
                  </a:lnTo>
                  <a:lnTo>
                    <a:pt x="6609" y="2262"/>
                  </a:lnTo>
                  <a:lnTo>
                    <a:pt x="6597" y="2203"/>
                  </a:lnTo>
                  <a:cubicBezTo>
                    <a:pt x="6597" y="2191"/>
                    <a:pt x="6621" y="2167"/>
                    <a:pt x="6644" y="2119"/>
                  </a:cubicBezTo>
                  <a:cubicBezTo>
                    <a:pt x="6656" y="2084"/>
                    <a:pt x="6668" y="2060"/>
                    <a:pt x="6668" y="2012"/>
                  </a:cubicBezTo>
                  <a:cubicBezTo>
                    <a:pt x="6668" y="1988"/>
                    <a:pt x="6656" y="1965"/>
                    <a:pt x="6656" y="1941"/>
                  </a:cubicBezTo>
                  <a:cubicBezTo>
                    <a:pt x="6644" y="1893"/>
                    <a:pt x="6621" y="1846"/>
                    <a:pt x="6621" y="1834"/>
                  </a:cubicBezTo>
                  <a:lnTo>
                    <a:pt x="6621" y="1822"/>
                  </a:lnTo>
                  <a:lnTo>
                    <a:pt x="6621" y="1786"/>
                  </a:lnTo>
                  <a:cubicBezTo>
                    <a:pt x="6621" y="1762"/>
                    <a:pt x="6621" y="1727"/>
                    <a:pt x="6609" y="1715"/>
                  </a:cubicBezTo>
                  <a:cubicBezTo>
                    <a:pt x="6597" y="1667"/>
                    <a:pt x="6585" y="1643"/>
                    <a:pt x="6585" y="1631"/>
                  </a:cubicBezTo>
                  <a:lnTo>
                    <a:pt x="6585" y="1536"/>
                  </a:lnTo>
                  <a:lnTo>
                    <a:pt x="6585" y="1453"/>
                  </a:lnTo>
                  <a:lnTo>
                    <a:pt x="6585" y="1429"/>
                  </a:lnTo>
                  <a:lnTo>
                    <a:pt x="6609" y="1405"/>
                  </a:lnTo>
                  <a:cubicBezTo>
                    <a:pt x="6644" y="1369"/>
                    <a:pt x="6668" y="1357"/>
                    <a:pt x="6704" y="1286"/>
                  </a:cubicBezTo>
                  <a:cubicBezTo>
                    <a:pt x="6728" y="1226"/>
                    <a:pt x="6716" y="1167"/>
                    <a:pt x="6716" y="1131"/>
                  </a:cubicBezTo>
                  <a:lnTo>
                    <a:pt x="6716" y="1060"/>
                  </a:lnTo>
                  <a:cubicBezTo>
                    <a:pt x="6716" y="1062"/>
                    <a:pt x="6716" y="1063"/>
                    <a:pt x="6717" y="1063"/>
                  </a:cubicBezTo>
                  <a:cubicBezTo>
                    <a:pt x="6721" y="1063"/>
                    <a:pt x="6734" y="1046"/>
                    <a:pt x="6763" y="1036"/>
                  </a:cubicBezTo>
                  <a:cubicBezTo>
                    <a:pt x="6787" y="1000"/>
                    <a:pt x="6835" y="976"/>
                    <a:pt x="6859" y="917"/>
                  </a:cubicBezTo>
                  <a:cubicBezTo>
                    <a:pt x="6894" y="857"/>
                    <a:pt x="6894" y="810"/>
                    <a:pt x="6894" y="774"/>
                  </a:cubicBezTo>
                  <a:lnTo>
                    <a:pt x="6894" y="750"/>
                  </a:lnTo>
                  <a:cubicBezTo>
                    <a:pt x="6906" y="750"/>
                    <a:pt x="6894" y="750"/>
                    <a:pt x="6906" y="738"/>
                  </a:cubicBezTo>
                  <a:cubicBezTo>
                    <a:pt x="6906" y="715"/>
                    <a:pt x="6942" y="691"/>
                    <a:pt x="6966" y="679"/>
                  </a:cubicBezTo>
                  <a:cubicBezTo>
                    <a:pt x="7002" y="655"/>
                    <a:pt x="7037" y="631"/>
                    <a:pt x="7073" y="572"/>
                  </a:cubicBezTo>
                  <a:cubicBezTo>
                    <a:pt x="7097" y="524"/>
                    <a:pt x="7097" y="476"/>
                    <a:pt x="7121" y="464"/>
                  </a:cubicBezTo>
                  <a:cubicBezTo>
                    <a:pt x="7121" y="457"/>
                    <a:pt x="7125" y="450"/>
                    <a:pt x="7126" y="448"/>
                  </a:cubicBezTo>
                  <a:lnTo>
                    <a:pt x="7126" y="448"/>
                  </a:lnTo>
                  <a:cubicBezTo>
                    <a:pt x="7130" y="445"/>
                    <a:pt x="7137" y="441"/>
                    <a:pt x="7144" y="441"/>
                  </a:cubicBezTo>
                  <a:cubicBezTo>
                    <a:pt x="7180" y="441"/>
                    <a:pt x="7204" y="417"/>
                    <a:pt x="7240" y="405"/>
                  </a:cubicBezTo>
                  <a:cubicBezTo>
                    <a:pt x="7252" y="393"/>
                    <a:pt x="7275" y="393"/>
                    <a:pt x="7299" y="381"/>
                  </a:cubicBezTo>
                  <a:cubicBezTo>
                    <a:pt x="7311" y="381"/>
                    <a:pt x="7323" y="357"/>
                    <a:pt x="7335" y="357"/>
                  </a:cubicBezTo>
                  <a:cubicBezTo>
                    <a:pt x="7383" y="345"/>
                    <a:pt x="7478" y="322"/>
                    <a:pt x="7513" y="322"/>
                  </a:cubicBezTo>
                  <a:cubicBezTo>
                    <a:pt x="7549" y="298"/>
                    <a:pt x="7573" y="298"/>
                    <a:pt x="7621" y="298"/>
                  </a:cubicBezTo>
                  <a:cubicBezTo>
                    <a:pt x="7633" y="286"/>
                    <a:pt x="7668" y="286"/>
                    <a:pt x="7692" y="274"/>
                  </a:cubicBezTo>
                  <a:cubicBezTo>
                    <a:pt x="7728" y="262"/>
                    <a:pt x="7740" y="238"/>
                    <a:pt x="7752" y="226"/>
                  </a:cubicBezTo>
                  <a:cubicBezTo>
                    <a:pt x="7787" y="203"/>
                    <a:pt x="7811" y="179"/>
                    <a:pt x="7811" y="179"/>
                  </a:cubicBezTo>
                  <a:cubicBezTo>
                    <a:pt x="7811" y="179"/>
                    <a:pt x="7835" y="203"/>
                    <a:pt x="7847" y="203"/>
                  </a:cubicBezTo>
                  <a:cubicBezTo>
                    <a:pt x="7871" y="214"/>
                    <a:pt x="7906" y="238"/>
                    <a:pt x="7954" y="262"/>
                  </a:cubicBezTo>
                  <a:cubicBezTo>
                    <a:pt x="7978" y="266"/>
                    <a:pt x="7996" y="267"/>
                    <a:pt x="8012" y="267"/>
                  </a:cubicBezTo>
                  <a:cubicBezTo>
                    <a:pt x="8044" y="267"/>
                    <a:pt x="8065" y="262"/>
                    <a:pt x="8097" y="262"/>
                  </a:cubicBezTo>
                  <a:cubicBezTo>
                    <a:pt x="8133" y="238"/>
                    <a:pt x="8156" y="238"/>
                    <a:pt x="8192" y="238"/>
                  </a:cubicBezTo>
                  <a:lnTo>
                    <a:pt x="8264" y="238"/>
                  </a:lnTo>
                  <a:cubicBezTo>
                    <a:pt x="8275" y="238"/>
                    <a:pt x="8311" y="226"/>
                    <a:pt x="8323" y="226"/>
                  </a:cubicBezTo>
                  <a:cubicBezTo>
                    <a:pt x="8347" y="214"/>
                    <a:pt x="8383" y="203"/>
                    <a:pt x="8395" y="203"/>
                  </a:cubicBezTo>
                  <a:cubicBezTo>
                    <a:pt x="8406" y="203"/>
                    <a:pt x="8406" y="203"/>
                    <a:pt x="8442" y="214"/>
                  </a:cubicBezTo>
                  <a:cubicBezTo>
                    <a:pt x="8454" y="226"/>
                    <a:pt x="8490" y="262"/>
                    <a:pt x="8549" y="274"/>
                  </a:cubicBezTo>
                  <a:cubicBezTo>
                    <a:pt x="8561" y="286"/>
                    <a:pt x="8561" y="286"/>
                    <a:pt x="8573" y="286"/>
                  </a:cubicBezTo>
                  <a:lnTo>
                    <a:pt x="8585" y="286"/>
                  </a:lnTo>
                  <a:cubicBezTo>
                    <a:pt x="8585" y="286"/>
                    <a:pt x="8609" y="286"/>
                    <a:pt x="8621" y="298"/>
                  </a:cubicBezTo>
                  <a:cubicBezTo>
                    <a:pt x="8633" y="322"/>
                    <a:pt x="8668" y="345"/>
                    <a:pt x="8728" y="357"/>
                  </a:cubicBezTo>
                  <a:cubicBezTo>
                    <a:pt x="8764" y="357"/>
                    <a:pt x="8799" y="381"/>
                    <a:pt x="8823" y="381"/>
                  </a:cubicBezTo>
                  <a:lnTo>
                    <a:pt x="8930" y="393"/>
                  </a:lnTo>
                  <a:cubicBezTo>
                    <a:pt x="8951" y="397"/>
                    <a:pt x="8970" y="398"/>
                    <a:pt x="8987" y="398"/>
                  </a:cubicBezTo>
                  <a:cubicBezTo>
                    <a:pt x="9029" y="398"/>
                    <a:pt x="9060" y="390"/>
                    <a:pt x="9085" y="381"/>
                  </a:cubicBezTo>
                  <a:cubicBezTo>
                    <a:pt x="9109" y="357"/>
                    <a:pt x="9145" y="357"/>
                    <a:pt x="9145" y="357"/>
                  </a:cubicBezTo>
                  <a:cubicBezTo>
                    <a:pt x="9157" y="381"/>
                    <a:pt x="9204" y="381"/>
                    <a:pt x="9228" y="393"/>
                  </a:cubicBezTo>
                  <a:lnTo>
                    <a:pt x="9323" y="417"/>
                  </a:lnTo>
                  <a:cubicBezTo>
                    <a:pt x="9335" y="417"/>
                    <a:pt x="9347" y="441"/>
                    <a:pt x="9383" y="453"/>
                  </a:cubicBezTo>
                  <a:cubicBezTo>
                    <a:pt x="9407" y="464"/>
                    <a:pt x="9442" y="500"/>
                    <a:pt x="9478" y="512"/>
                  </a:cubicBezTo>
                  <a:cubicBezTo>
                    <a:pt x="9538" y="524"/>
                    <a:pt x="9585" y="524"/>
                    <a:pt x="9621" y="524"/>
                  </a:cubicBezTo>
                  <a:lnTo>
                    <a:pt x="9692" y="524"/>
                  </a:lnTo>
                  <a:cubicBezTo>
                    <a:pt x="9704" y="524"/>
                    <a:pt x="9716" y="536"/>
                    <a:pt x="9752" y="560"/>
                  </a:cubicBezTo>
                  <a:cubicBezTo>
                    <a:pt x="9776" y="584"/>
                    <a:pt x="9811" y="619"/>
                    <a:pt x="9859" y="631"/>
                  </a:cubicBezTo>
                  <a:lnTo>
                    <a:pt x="9942" y="655"/>
                  </a:lnTo>
                  <a:lnTo>
                    <a:pt x="10038" y="691"/>
                  </a:lnTo>
                  <a:cubicBezTo>
                    <a:pt x="10061" y="703"/>
                    <a:pt x="10109" y="715"/>
                    <a:pt x="10133" y="715"/>
                  </a:cubicBezTo>
                  <a:cubicBezTo>
                    <a:pt x="10180" y="715"/>
                    <a:pt x="10192" y="715"/>
                    <a:pt x="10228" y="738"/>
                  </a:cubicBezTo>
                  <a:cubicBezTo>
                    <a:pt x="10276" y="750"/>
                    <a:pt x="10311" y="762"/>
                    <a:pt x="10347" y="762"/>
                  </a:cubicBezTo>
                  <a:cubicBezTo>
                    <a:pt x="10419" y="774"/>
                    <a:pt x="10431" y="774"/>
                    <a:pt x="10490" y="822"/>
                  </a:cubicBezTo>
                  <a:cubicBezTo>
                    <a:pt x="10514" y="834"/>
                    <a:pt x="10538" y="869"/>
                    <a:pt x="10585" y="881"/>
                  </a:cubicBezTo>
                  <a:cubicBezTo>
                    <a:pt x="10633" y="893"/>
                    <a:pt x="10669" y="917"/>
                    <a:pt x="10704" y="917"/>
                  </a:cubicBezTo>
                  <a:cubicBezTo>
                    <a:pt x="10728" y="917"/>
                    <a:pt x="10764" y="929"/>
                    <a:pt x="10776" y="929"/>
                  </a:cubicBezTo>
                  <a:cubicBezTo>
                    <a:pt x="10812" y="941"/>
                    <a:pt x="10823" y="953"/>
                    <a:pt x="10847" y="976"/>
                  </a:cubicBezTo>
                  <a:cubicBezTo>
                    <a:pt x="10883" y="1000"/>
                    <a:pt x="10895" y="1012"/>
                    <a:pt x="10942" y="1036"/>
                  </a:cubicBezTo>
                  <a:cubicBezTo>
                    <a:pt x="10966" y="1048"/>
                    <a:pt x="10990" y="1060"/>
                    <a:pt x="11014" y="1072"/>
                  </a:cubicBezTo>
                  <a:cubicBezTo>
                    <a:pt x="11050" y="1107"/>
                    <a:pt x="11073" y="1119"/>
                    <a:pt x="11109" y="1131"/>
                  </a:cubicBezTo>
                  <a:cubicBezTo>
                    <a:pt x="11133" y="1155"/>
                    <a:pt x="11145" y="1167"/>
                    <a:pt x="11181" y="1179"/>
                  </a:cubicBezTo>
                  <a:cubicBezTo>
                    <a:pt x="11204" y="1191"/>
                    <a:pt x="11240" y="1226"/>
                    <a:pt x="11264" y="1238"/>
                  </a:cubicBezTo>
                  <a:cubicBezTo>
                    <a:pt x="11300" y="1250"/>
                    <a:pt x="11347" y="1274"/>
                    <a:pt x="11371" y="1274"/>
                  </a:cubicBezTo>
                  <a:cubicBezTo>
                    <a:pt x="11419" y="1274"/>
                    <a:pt x="11443" y="1286"/>
                    <a:pt x="11466" y="1286"/>
                  </a:cubicBezTo>
                  <a:lnTo>
                    <a:pt x="11478" y="1286"/>
                  </a:lnTo>
                  <a:lnTo>
                    <a:pt x="11490" y="1298"/>
                  </a:lnTo>
                  <a:cubicBezTo>
                    <a:pt x="11502" y="1310"/>
                    <a:pt x="11526" y="1346"/>
                    <a:pt x="11550" y="1369"/>
                  </a:cubicBezTo>
                  <a:lnTo>
                    <a:pt x="11585" y="1405"/>
                  </a:lnTo>
                  <a:cubicBezTo>
                    <a:pt x="11597" y="1405"/>
                    <a:pt x="11597" y="1417"/>
                    <a:pt x="11609" y="1417"/>
                  </a:cubicBezTo>
                  <a:lnTo>
                    <a:pt x="11657" y="1429"/>
                  </a:lnTo>
                  <a:cubicBezTo>
                    <a:pt x="11716" y="1465"/>
                    <a:pt x="11776" y="1477"/>
                    <a:pt x="11824" y="1512"/>
                  </a:cubicBezTo>
                  <a:cubicBezTo>
                    <a:pt x="11859" y="1536"/>
                    <a:pt x="11919" y="1584"/>
                    <a:pt x="11978" y="1607"/>
                  </a:cubicBezTo>
                  <a:lnTo>
                    <a:pt x="12074" y="1643"/>
                  </a:lnTo>
                  <a:lnTo>
                    <a:pt x="12157" y="1691"/>
                  </a:lnTo>
                  <a:cubicBezTo>
                    <a:pt x="12240" y="1703"/>
                    <a:pt x="12300" y="1703"/>
                    <a:pt x="12324" y="1715"/>
                  </a:cubicBezTo>
                  <a:cubicBezTo>
                    <a:pt x="12419" y="1762"/>
                    <a:pt x="12478" y="1750"/>
                    <a:pt x="12502" y="1762"/>
                  </a:cubicBezTo>
                  <a:cubicBezTo>
                    <a:pt x="12538" y="1762"/>
                    <a:pt x="12562" y="1810"/>
                    <a:pt x="12621" y="1869"/>
                  </a:cubicBezTo>
                  <a:cubicBezTo>
                    <a:pt x="12669" y="1893"/>
                    <a:pt x="12681" y="1905"/>
                    <a:pt x="12717" y="1929"/>
                  </a:cubicBezTo>
                  <a:lnTo>
                    <a:pt x="12788" y="1965"/>
                  </a:lnTo>
                  <a:lnTo>
                    <a:pt x="12836" y="1988"/>
                  </a:lnTo>
                  <a:cubicBezTo>
                    <a:pt x="12847" y="1988"/>
                    <a:pt x="12847" y="1988"/>
                    <a:pt x="12859" y="2000"/>
                  </a:cubicBezTo>
                  <a:lnTo>
                    <a:pt x="12919" y="2060"/>
                  </a:lnTo>
                  <a:cubicBezTo>
                    <a:pt x="12955" y="2072"/>
                    <a:pt x="12967" y="2108"/>
                    <a:pt x="13026" y="2119"/>
                  </a:cubicBezTo>
                  <a:cubicBezTo>
                    <a:pt x="13042" y="2123"/>
                    <a:pt x="13055" y="2125"/>
                    <a:pt x="13067" y="2125"/>
                  </a:cubicBezTo>
                  <a:cubicBezTo>
                    <a:pt x="13091" y="2125"/>
                    <a:pt x="13109" y="2119"/>
                    <a:pt x="13133" y="2119"/>
                  </a:cubicBezTo>
                  <a:lnTo>
                    <a:pt x="13193" y="2119"/>
                  </a:lnTo>
                  <a:cubicBezTo>
                    <a:pt x="13205" y="2131"/>
                    <a:pt x="13228" y="2143"/>
                    <a:pt x="13252" y="2167"/>
                  </a:cubicBezTo>
                  <a:cubicBezTo>
                    <a:pt x="13443" y="2250"/>
                    <a:pt x="13609" y="2500"/>
                    <a:pt x="13812" y="2584"/>
                  </a:cubicBezTo>
                  <a:cubicBezTo>
                    <a:pt x="13919" y="2620"/>
                    <a:pt x="14026" y="2679"/>
                    <a:pt x="14110" y="2739"/>
                  </a:cubicBezTo>
                  <a:lnTo>
                    <a:pt x="14145" y="2774"/>
                  </a:lnTo>
                  <a:lnTo>
                    <a:pt x="14157" y="2786"/>
                  </a:lnTo>
                  <a:cubicBezTo>
                    <a:pt x="14169" y="2786"/>
                    <a:pt x="14169" y="2798"/>
                    <a:pt x="14181" y="2798"/>
                  </a:cubicBezTo>
                  <a:cubicBezTo>
                    <a:pt x="14229" y="2822"/>
                    <a:pt x="14264" y="2822"/>
                    <a:pt x="14288" y="2822"/>
                  </a:cubicBezTo>
                  <a:lnTo>
                    <a:pt x="14348" y="2822"/>
                  </a:lnTo>
                  <a:cubicBezTo>
                    <a:pt x="14360" y="2822"/>
                    <a:pt x="14360" y="2834"/>
                    <a:pt x="14383" y="2846"/>
                  </a:cubicBezTo>
                  <a:lnTo>
                    <a:pt x="14407" y="2917"/>
                  </a:lnTo>
                  <a:cubicBezTo>
                    <a:pt x="14419" y="2953"/>
                    <a:pt x="14455" y="3001"/>
                    <a:pt x="14502" y="3012"/>
                  </a:cubicBezTo>
                  <a:cubicBezTo>
                    <a:pt x="14533" y="3021"/>
                    <a:pt x="14561" y="3024"/>
                    <a:pt x="14585" y="3024"/>
                  </a:cubicBezTo>
                  <a:cubicBezTo>
                    <a:pt x="14612" y="3024"/>
                    <a:pt x="14634" y="3021"/>
                    <a:pt x="14653" y="3021"/>
                  </a:cubicBezTo>
                  <a:cubicBezTo>
                    <a:pt x="14664" y="3021"/>
                    <a:pt x="14673" y="3022"/>
                    <a:pt x="14681" y="3024"/>
                  </a:cubicBezTo>
                  <a:lnTo>
                    <a:pt x="14693" y="3024"/>
                  </a:lnTo>
                  <a:cubicBezTo>
                    <a:pt x="14693" y="3024"/>
                    <a:pt x="14705" y="3024"/>
                    <a:pt x="14705" y="3036"/>
                  </a:cubicBezTo>
                  <a:cubicBezTo>
                    <a:pt x="14705" y="3060"/>
                    <a:pt x="14717" y="3072"/>
                    <a:pt x="14741" y="3096"/>
                  </a:cubicBezTo>
                  <a:cubicBezTo>
                    <a:pt x="14752" y="3131"/>
                    <a:pt x="14752" y="3155"/>
                    <a:pt x="14800" y="3191"/>
                  </a:cubicBezTo>
                  <a:cubicBezTo>
                    <a:pt x="14836" y="3215"/>
                    <a:pt x="14883" y="3215"/>
                    <a:pt x="14919" y="3215"/>
                  </a:cubicBezTo>
                  <a:cubicBezTo>
                    <a:pt x="14949" y="3209"/>
                    <a:pt x="14979" y="3206"/>
                    <a:pt x="15001" y="3206"/>
                  </a:cubicBezTo>
                  <a:cubicBezTo>
                    <a:pt x="15023" y="3206"/>
                    <a:pt x="15038" y="3209"/>
                    <a:pt x="15038" y="3215"/>
                  </a:cubicBezTo>
                  <a:cubicBezTo>
                    <a:pt x="15050" y="3251"/>
                    <a:pt x="15062" y="3298"/>
                    <a:pt x="15110" y="3358"/>
                  </a:cubicBezTo>
                  <a:cubicBezTo>
                    <a:pt x="15110" y="3370"/>
                    <a:pt x="15110" y="3370"/>
                    <a:pt x="15122" y="3382"/>
                  </a:cubicBezTo>
                  <a:cubicBezTo>
                    <a:pt x="15122" y="3387"/>
                    <a:pt x="15122" y="3387"/>
                    <a:pt x="15123" y="3387"/>
                  </a:cubicBezTo>
                  <a:cubicBezTo>
                    <a:pt x="15125" y="3387"/>
                    <a:pt x="15128" y="3387"/>
                    <a:pt x="15133" y="3393"/>
                  </a:cubicBezTo>
                  <a:cubicBezTo>
                    <a:pt x="15157" y="3393"/>
                    <a:pt x="15157" y="3393"/>
                    <a:pt x="15169" y="3417"/>
                  </a:cubicBezTo>
                  <a:lnTo>
                    <a:pt x="15229" y="3453"/>
                  </a:lnTo>
                  <a:cubicBezTo>
                    <a:pt x="15241" y="3489"/>
                    <a:pt x="15276" y="3501"/>
                    <a:pt x="15300" y="3512"/>
                  </a:cubicBezTo>
                  <a:cubicBezTo>
                    <a:pt x="15348" y="3536"/>
                    <a:pt x="15372" y="3536"/>
                    <a:pt x="15407" y="3536"/>
                  </a:cubicBezTo>
                  <a:lnTo>
                    <a:pt x="15479" y="3536"/>
                  </a:lnTo>
                  <a:cubicBezTo>
                    <a:pt x="15491" y="3536"/>
                    <a:pt x="15491" y="3536"/>
                    <a:pt x="15514" y="3548"/>
                  </a:cubicBezTo>
                  <a:cubicBezTo>
                    <a:pt x="15538" y="3572"/>
                    <a:pt x="15562" y="3620"/>
                    <a:pt x="15598" y="3679"/>
                  </a:cubicBezTo>
                  <a:cubicBezTo>
                    <a:pt x="15657" y="3739"/>
                    <a:pt x="15717" y="3727"/>
                    <a:pt x="15765" y="3739"/>
                  </a:cubicBezTo>
                  <a:cubicBezTo>
                    <a:pt x="15824" y="3751"/>
                    <a:pt x="15824" y="3751"/>
                    <a:pt x="15860" y="3798"/>
                  </a:cubicBezTo>
                  <a:cubicBezTo>
                    <a:pt x="15872" y="3834"/>
                    <a:pt x="15884" y="3846"/>
                    <a:pt x="15895" y="3870"/>
                  </a:cubicBezTo>
                  <a:cubicBezTo>
                    <a:pt x="15895" y="3893"/>
                    <a:pt x="15907" y="3905"/>
                    <a:pt x="15931" y="3917"/>
                  </a:cubicBezTo>
                  <a:cubicBezTo>
                    <a:pt x="15931" y="3929"/>
                    <a:pt x="15955" y="3953"/>
                    <a:pt x="15967" y="3953"/>
                  </a:cubicBezTo>
                  <a:cubicBezTo>
                    <a:pt x="15995" y="3957"/>
                    <a:pt x="16019" y="3958"/>
                    <a:pt x="16039" y="3958"/>
                  </a:cubicBezTo>
                  <a:cubicBezTo>
                    <a:pt x="16081" y="3958"/>
                    <a:pt x="16110" y="3953"/>
                    <a:pt x="16134" y="3953"/>
                  </a:cubicBezTo>
                  <a:cubicBezTo>
                    <a:pt x="16137" y="3951"/>
                    <a:pt x="16141" y="3950"/>
                    <a:pt x="16145" y="3950"/>
                  </a:cubicBezTo>
                  <a:cubicBezTo>
                    <a:pt x="16191" y="3950"/>
                    <a:pt x="16249" y="4075"/>
                    <a:pt x="16348" y="4108"/>
                  </a:cubicBezTo>
                  <a:cubicBezTo>
                    <a:pt x="16407" y="4144"/>
                    <a:pt x="16443" y="4144"/>
                    <a:pt x="16479" y="4167"/>
                  </a:cubicBezTo>
                  <a:cubicBezTo>
                    <a:pt x="16503" y="4191"/>
                    <a:pt x="16527" y="4227"/>
                    <a:pt x="16550" y="4274"/>
                  </a:cubicBezTo>
                  <a:cubicBezTo>
                    <a:pt x="16562" y="4274"/>
                    <a:pt x="16562" y="4286"/>
                    <a:pt x="16586" y="4310"/>
                  </a:cubicBezTo>
                  <a:lnTo>
                    <a:pt x="16598" y="4322"/>
                  </a:lnTo>
                  <a:lnTo>
                    <a:pt x="16610" y="4334"/>
                  </a:lnTo>
                  <a:cubicBezTo>
                    <a:pt x="16646" y="4346"/>
                    <a:pt x="16657" y="4346"/>
                    <a:pt x="16693" y="4358"/>
                  </a:cubicBezTo>
                  <a:cubicBezTo>
                    <a:pt x="16729" y="4382"/>
                    <a:pt x="16765" y="4394"/>
                    <a:pt x="16800" y="4417"/>
                  </a:cubicBezTo>
                  <a:lnTo>
                    <a:pt x="16919" y="4501"/>
                  </a:lnTo>
                  <a:cubicBezTo>
                    <a:pt x="16967" y="4525"/>
                    <a:pt x="16979" y="4536"/>
                    <a:pt x="17015" y="4584"/>
                  </a:cubicBezTo>
                  <a:cubicBezTo>
                    <a:pt x="17027" y="4620"/>
                    <a:pt x="17086" y="4655"/>
                    <a:pt x="17134" y="4679"/>
                  </a:cubicBezTo>
                  <a:cubicBezTo>
                    <a:pt x="17181" y="4691"/>
                    <a:pt x="17217" y="4703"/>
                    <a:pt x="17253" y="4715"/>
                  </a:cubicBezTo>
                  <a:cubicBezTo>
                    <a:pt x="17324" y="4786"/>
                    <a:pt x="17431" y="4798"/>
                    <a:pt x="17455" y="4858"/>
                  </a:cubicBezTo>
                  <a:cubicBezTo>
                    <a:pt x="17479" y="4882"/>
                    <a:pt x="17491" y="4929"/>
                    <a:pt x="17539" y="4977"/>
                  </a:cubicBezTo>
                  <a:cubicBezTo>
                    <a:pt x="17598" y="5025"/>
                    <a:pt x="17634" y="5025"/>
                    <a:pt x="17681" y="5025"/>
                  </a:cubicBezTo>
                  <a:cubicBezTo>
                    <a:pt x="17729" y="5025"/>
                    <a:pt x="17753" y="5036"/>
                    <a:pt x="17789" y="5060"/>
                  </a:cubicBezTo>
                  <a:lnTo>
                    <a:pt x="17872" y="5156"/>
                  </a:lnTo>
                  <a:cubicBezTo>
                    <a:pt x="17955" y="5227"/>
                    <a:pt x="18051" y="5203"/>
                    <a:pt x="18098" y="5263"/>
                  </a:cubicBezTo>
                  <a:lnTo>
                    <a:pt x="18193" y="5346"/>
                  </a:lnTo>
                  <a:cubicBezTo>
                    <a:pt x="18217" y="5382"/>
                    <a:pt x="18253" y="5394"/>
                    <a:pt x="18277" y="5417"/>
                  </a:cubicBezTo>
                  <a:cubicBezTo>
                    <a:pt x="18312" y="5453"/>
                    <a:pt x="18324" y="5477"/>
                    <a:pt x="18372" y="5513"/>
                  </a:cubicBezTo>
                  <a:cubicBezTo>
                    <a:pt x="18408" y="5537"/>
                    <a:pt x="18455" y="5537"/>
                    <a:pt x="18491" y="5560"/>
                  </a:cubicBezTo>
                  <a:cubicBezTo>
                    <a:pt x="18515" y="5560"/>
                    <a:pt x="18551" y="5572"/>
                    <a:pt x="18574" y="5596"/>
                  </a:cubicBezTo>
                  <a:lnTo>
                    <a:pt x="18670" y="5679"/>
                  </a:lnTo>
                  <a:cubicBezTo>
                    <a:pt x="18729" y="5715"/>
                    <a:pt x="18801" y="5751"/>
                    <a:pt x="18860" y="5798"/>
                  </a:cubicBezTo>
                  <a:cubicBezTo>
                    <a:pt x="18908" y="5822"/>
                    <a:pt x="18908" y="5929"/>
                    <a:pt x="18979" y="5977"/>
                  </a:cubicBezTo>
                  <a:lnTo>
                    <a:pt x="19063" y="6037"/>
                  </a:lnTo>
                  <a:cubicBezTo>
                    <a:pt x="19098" y="6049"/>
                    <a:pt x="19110" y="6072"/>
                    <a:pt x="19158" y="6096"/>
                  </a:cubicBezTo>
                  <a:cubicBezTo>
                    <a:pt x="19182" y="6096"/>
                    <a:pt x="19229" y="6108"/>
                    <a:pt x="19265" y="6108"/>
                  </a:cubicBezTo>
                  <a:cubicBezTo>
                    <a:pt x="19277" y="6108"/>
                    <a:pt x="19289" y="6120"/>
                    <a:pt x="19301" y="6120"/>
                  </a:cubicBezTo>
                  <a:cubicBezTo>
                    <a:pt x="19324" y="6120"/>
                    <a:pt x="19336" y="6132"/>
                    <a:pt x="19348" y="6156"/>
                  </a:cubicBezTo>
                  <a:lnTo>
                    <a:pt x="19420" y="6215"/>
                  </a:lnTo>
                  <a:lnTo>
                    <a:pt x="19467" y="6239"/>
                  </a:lnTo>
                  <a:cubicBezTo>
                    <a:pt x="19479" y="6239"/>
                    <a:pt x="19479" y="6251"/>
                    <a:pt x="19503" y="6275"/>
                  </a:cubicBezTo>
                  <a:lnTo>
                    <a:pt x="19539" y="6358"/>
                  </a:lnTo>
                  <a:cubicBezTo>
                    <a:pt x="19542" y="6362"/>
                    <a:pt x="19546" y="6366"/>
                    <a:pt x="19550" y="6370"/>
                  </a:cubicBezTo>
                  <a:lnTo>
                    <a:pt x="19550" y="6370"/>
                  </a:lnTo>
                  <a:cubicBezTo>
                    <a:pt x="19529" y="6337"/>
                    <a:pt x="19518" y="6289"/>
                    <a:pt x="19503" y="6251"/>
                  </a:cubicBezTo>
                  <a:cubicBezTo>
                    <a:pt x="19503" y="6239"/>
                    <a:pt x="19479" y="6227"/>
                    <a:pt x="19467" y="6215"/>
                  </a:cubicBezTo>
                  <a:lnTo>
                    <a:pt x="19420" y="6179"/>
                  </a:lnTo>
                  <a:lnTo>
                    <a:pt x="19348" y="6120"/>
                  </a:lnTo>
                  <a:cubicBezTo>
                    <a:pt x="19336" y="6108"/>
                    <a:pt x="19324" y="6108"/>
                    <a:pt x="19301" y="6096"/>
                  </a:cubicBezTo>
                  <a:cubicBezTo>
                    <a:pt x="19277" y="6096"/>
                    <a:pt x="19265" y="6072"/>
                    <a:pt x="19241" y="6072"/>
                  </a:cubicBezTo>
                  <a:cubicBezTo>
                    <a:pt x="19205" y="6072"/>
                    <a:pt x="19170" y="6072"/>
                    <a:pt x="19146" y="6060"/>
                  </a:cubicBezTo>
                  <a:cubicBezTo>
                    <a:pt x="19110" y="6049"/>
                    <a:pt x="19086" y="6013"/>
                    <a:pt x="19051" y="6001"/>
                  </a:cubicBezTo>
                  <a:lnTo>
                    <a:pt x="18967" y="5929"/>
                  </a:lnTo>
                  <a:cubicBezTo>
                    <a:pt x="18908" y="5894"/>
                    <a:pt x="18920" y="5810"/>
                    <a:pt x="18848" y="5751"/>
                  </a:cubicBezTo>
                  <a:cubicBezTo>
                    <a:pt x="18789" y="5703"/>
                    <a:pt x="18705" y="5656"/>
                    <a:pt x="18646" y="5620"/>
                  </a:cubicBezTo>
                  <a:lnTo>
                    <a:pt x="18562" y="5537"/>
                  </a:lnTo>
                  <a:cubicBezTo>
                    <a:pt x="18527" y="5513"/>
                    <a:pt x="18491" y="5477"/>
                    <a:pt x="18443" y="5477"/>
                  </a:cubicBezTo>
                  <a:cubicBezTo>
                    <a:pt x="18396" y="5477"/>
                    <a:pt x="18372" y="5465"/>
                    <a:pt x="18336" y="5453"/>
                  </a:cubicBezTo>
                  <a:cubicBezTo>
                    <a:pt x="18312" y="5441"/>
                    <a:pt x="18277" y="5406"/>
                    <a:pt x="18253" y="5382"/>
                  </a:cubicBezTo>
                  <a:cubicBezTo>
                    <a:pt x="18229" y="5334"/>
                    <a:pt x="18193" y="5322"/>
                    <a:pt x="18158" y="5287"/>
                  </a:cubicBezTo>
                  <a:lnTo>
                    <a:pt x="18074" y="5203"/>
                  </a:lnTo>
                  <a:cubicBezTo>
                    <a:pt x="17991" y="5120"/>
                    <a:pt x="17896" y="5144"/>
                    <a:pt x="17848" y="5096"/>
                  </a:cubicBezTo>
                  <a:lnTo>
                    <a:pt x="17753" y="5001"/>
                  </a:lnTo>
                  <a:cubicBezTo>
                    <a:pt x="17741" y="4989"/>
                    <a:pt x="17729" y="4977"/>
                    <a:pt x="17693" y="4965"/>
                  </a:cubicBezTo>
                  <a:cubicBezTo>
                    <a:pt x="17670" y="4941"/>
                    <a:pt x="17658" y="4941"/>
                    <a:pt x="17622" y="4941"/>
                  </a:cubicBezTo>
                  <a:cubicBezTo>
                    <a:pt x="17574" y="4929"/>
                    <a:pt x="17539" y="4929"/>
                    <a:pt x="17515" y="4917"/>
                  </a:cubicBezTo>
                  <a:cubicBezTo>
                    <a:pt x="17503" y="4906"/>
                    <a:pt x="17479" y="4858"/>
                    <a:pt x="17455" y="4810"/>
                  </a:cubicBezTo>
                  <a:cubicBezTo>
                    <a:pt x="17455" y="4798"/>
                    <a:pt x="17443" y="4763"/>
                    <a:pt x="17419" y="4751"/>
                  </a:cubicBezTo>
                  <a:cubicBezTo>
                    <a:pt x="17396" y="4739"/>
                    <a:pt x="17372" y="4739"/>
                    <a:pt x="17360" y="4727"/>
                  </a:cubicBezTo>
                  <a:cubicBezTo>
                    <a:pt x="17312" y="4703"/>
                    <a:pt x="17265" y="4691"/>
                    <a:pt x="17241" y="4667"/>
                  </a:cubicBezTo>
                  <a:cubicBezTo>
                    <a:pt x="17193" y="4632"/>
                    <a:pt x="17146" y="4632"/>
                    <a:pt x="17098" y="4620"/>
                  </a:cubicBezTo>
                  <a:cubicBezTo>
                    <a:pt x="17062" y="4608"/>
                    <a:pt x="17038" y="4584"/>
                    <a:pt x="17015" y="4548"/>
                  </a:cubicBezTo>
                  <a:cubicBezTo>
                    <a:pt x="17003" y="4525"/>
                    <a:pt x="16979" y="4501"/>
                    <a:pt x="16967" y="4489"/>
                  </a:cubicBezTo>
                  <a:cubicBezTo>
                    <a:pt x="16955" y="4465"/>
                    <a:pt x="16919" y="4453"/>
                    <a:pt x="16908" y="4441"/>
                  </a:cubicBezTo>
                  <a:lnTo>
                    <a:pt x="16788" y="4370"/>
                  </a:lnTo>
                  <a:cubicBezTo>
                    <a:pt x="16717" y="4286"/>
                    <a:pt x="16598" y="4286"/>
                    <a:pt x="16562" y="4227"/>
                  </a:cubicBezTo>
                  <a:cubicBezTo>
                    <a:pt x="16550" y="4191"/>
                    <a:pt x="16538" y="4144"/>
                    <a:pt x="16479" y="4096"/>
                  </a:cubicBezTo>
                  <a:cubicBezTo>
                    <a:pt x="16431" y="4072"/>
                    <a:pt x="16384" y="4048"/>
                    <a:pt x="16348" y="4036"/>
                  </a:cubicBezTo>
                  <a:cubicBezTo>
                    <a:pt x="16300" y="4013"/>
                    <a:pt x="16265" y="3989"/>
                    <a:pt x="16241" y="3953"/>
                  </a:cubicBezTo>
                  <a:cubicBezTo>
                    <a:pt x="16229" y="3929"/>
                    <a:pt x="16205" y="3905"/>
                    <a:pt x="16181" y="3893"/>
                  </a:cubicBezTo>
                  <a:cubicBezTo>
                    <a:pt x="16169" y="3870"/>
                    <a:pt x="16146" y="3858"/>
                    <a:pt x="16134" y="3858"/>
                  </a:cubicBezTo>
                  <a:cubicBezTo>
                    <a:pt x="16110" y="3846"/>
                    <a:pt x="16086" y="3846"/>
                    <a:pt x="16074" y="3846"/>
                  </a:cubicBezTo>
                  <a:cubicBezTo>
                    <a:pt x="16034" y="3846"/>
                    <a:pt x="16000" y="3851"/>
                    <a:pt x="15974" y="3851"/>
                  </a:cubicBezTo>
                  <a:cubicBezTo>
                    <a:pt x="15962" y="3851"/>
                    <a:pt x="15951" y="3850"/>
                    <a:pt x="15943" y="3846"/>
                  </a:cubicBezTo>
                  <a:cubicBezTo>
                    <a:pt x="15931" y="3846"/>
                    <a:pt x="15907" y="3798"/>
                    <a:pt x="15884" y="3751"/>
                  </a:cubicBezTo>
                  <a:cubicBezTo>
                    <a:pt x="15872" y="3727"/>
                    <a:pt x="15848" y="3715"/>
                    <a:pt x="15824" y="3679"/>
                  </a:cubicBezTo>
                  <a:cubicBezTo>
                    <a:pt x="15788" y="3667"/>
                    <a:pt x="15765" y="3655"/>
                    <a:pt x="15729" y="3655"/>
                  </a:cubicBezTo>
                  <a:cubicBezTo>
                    <a:pt x="15669" y="3655"/>
                    <a:pt x="15634" y="3632"/>
                    <a:pt x="15610" y="3620"/>
                  </a:cubicBezTo>
                  <a:cubicBezTo>
                    <a:pt x="15598" y="3596"/>
                    <a:pt x="15586" y="3548"/>
                    <a:pt x="15538" y="3489"/>
                  </a:cubicBezTo>
                  <a:cubicBezTo>
                    <a:pt x="15514" y="3453"/>
                    <a:pt x="15467" y="3429"/>
                    <a:pt x="15431" y="3429"/>
                  </a:cubicBezTo>
                  <a:lnTo>
                    <a:pt x="15348" y="3429"/>
                  </a:lnTo>
                  <a:cubicBezTo>
                    <a:pt x="15312" y="3429"/>
                    <a:pt x="15300" y="3417"/>
                    <a:pt x="15288" y="3417"/>
                  </a:cubicBezTo>
                  <a:cubicBezTo>
                    <a:pt x="15276" y="3393"/>
                    <a:pt x="15241" y="3382"/>
                    <a:pt x="15229" y="3370"/>
                  </a:cubicBezTo>
                  <a:lnTo>
                    <a:pt x="15169" y="3310"/>
                  </a:lnTo>
                  <a:cubicBezTo>
                    <a:pt x="15169" y="3298"/>
                    <a:pt x="15157" y="3298"/>
                    <a:pt x="15133" y="3274"/>
                  </a:cubicBezTo>
                  <a:lnTo>
                    <a:pt x="15122" y="3262"/>
                  </a:lnTo>
                  <a:cubicBezTo>
                    <a:pt x="15098" y="3239"/>
                    <a:pt x="15098" y="3179"/>
                    <a:pt x="15038" y="3120"/>
                  </a:cubicBezTo>
                  <a:cubicBezTo>
                    <a:pt x="14991" y="3072"/>
                    <a:pt x="14943" y="3072"/>
                    <a:pt x="14919" y="3072"/>
                  </a:cubicBezTo>
                  <a:lnTo>
                    <a:pt x="14776" y="3072"/>
                  </a:lnTo>
                  <a:cubicBezTo>
                    <a:pt x="14764" y="3072"/>
                    <a:pt x="14764" y="3060"/>
                    <a:pt x="14752" y="3024"/>
                  </a:cubicBezTo>
                  <a:cubicBezTo>
                    <a:pt x="14741" y="3012"/>
                    <a:pt x="14717" y="2977"/>
                    <a:pt x="14705" y="2953"/>
                  </a:cubicBezTo>
                  <a:lnTo>
                    <a:pt x="14657" y="2905"/>
                  </a:lnTo>
                  <a:cubicBezTo>
                    <a:pt x="14645" y="2893"/>
                    <a:pt x="14645" y="2893"/>
                    <a:pt x="14633" y="2893"/>
                  </a:cubicBezTo>
                  <a:cubicBezTo>
                    <a:pt x="14622" y="2881"/>
                    <a:pt x="14622" y="2881"/>
                    <a:pt x="14598" y="2881"/>
                  </a:cubicBezTo>
                  <a:cubicBezTo>
                    <a:pt x="14550" y="2881"/>
                    <a:pt x="14513" y="2887"/>
                    <a:pt x="14487" y="2887"/>
                  </a:cubicBezTo>
                  <a:cubicBezTo>
                    <a:pt x="14473" y="2887"/>
                    <a:pt x="14463" y="2885"/>
                    <a:pt x="14455" y="2881"/>
                  </a:cubicBezTo>
                  <a:cubicBezTo>
                    <a:pt x="14443" y="2881"/>
                    <a:pt x="14419" y="2834"/>
                    <a:pt x="14395" y="2774"/>
                  </a:cubicBezTo>
                  <a:cubicBezTo>
                    <a:pt x="14395" y="2762"/>
                    <a:pt x="14383" y="2739"/>
                    <a:pt x="14360" y="2727"/>
                  </a:cubicBezTo>
                  <a:cubicBezTo>
                    <a:pt x="14348" y="2727"/>
                    <a:pt x="14348" y="2715"/>
                    <a:pt x="14336" y="2715"/>
                  </a:cubicBezTo>
                  <a:cubicBezTo>
                    <a:pt x="14324" y="2703"/>
                    <a:pt x="14324" y="2703"/>
                    <a:pt x="14300" y="2703"/>
                  </a:cubicBezTo>
                  <a:cubicBezTo>
                    <a:pt x="14264" y="2679"/>
                    <a:pt x="14229" y="2679"/>
                    <a:pt x="14205" y="2679"/>
                  </a:cubicBezTo>
                  <a:cubicBezTo>
                    <a:pt x="14145" y="2679"/>
                    <a:pt x="14145" y="2679"/>
                    <a:pt x="14086" y="2643"/>
                  </a:cubicBezTo>
                  <a:cubicBezTo>
                    <a:pt x="13990" y="2560"/>
                    <a:pt x="13883" y="2524"/>
                    <a:pt x="13788" y="2465"/>
                  </a:cubicBezTo>
                  <a:lnTo>
                    <a:pt x="13633" y="2369"/>
                  </a:lnTo>
                  <a:cubicBezTo>
                    <a:pt x="13609" y="2358"/>
                    <a:pt x="13574" y="2310"/>
                    <a:pt x="13514" y="2262"/>
                  </a:cubicBezTo>
                  <a:cubicBezTo>
                    <a:pt x="13502" y="2250"/>
                    <a:pt x="13490" y="2239"/>
                    <a:pt x="13467" y="2239"/>
                  </a:cubicBezTo>
                  <a:lnTo>
                    <a:pt x="13455" y="2227"/>
                  </a:lnTo>
                  <a:lnTo>
                    <a:pt x="13395" y="2167"/>
                  </a:lnTo>
                  <a:cubicBezTo>
                    <a:pt x="13383" y="2131"/>
                    <a:pt x="13336" y="2119"/>
                    <a:pt x="13324" y="2108"/>
                  </a:cubicBezTo>
                  <a:cubicBezTo>
                    <a:pt x="13288" y="2084"/>
                    <a:pt x="13276" y="2072"/>
                    <a:pt x="13252" y="2060"/>
                  </a:cubicBezTo>
                  <a:cubicBezTo>
                    <a:pt x="13217" y="2024"/>
                    <a:pt x="13205" y="2012"/>
                    <a:pt x="13157" y="2000"/>
                  </a:cubicBezTo>
                  <a:cubicBezTo>
                    <a:pt x="13132" y="1985"/>
                    <a:pt x="13113" y="1981"/>
                    <a:pt x="13096" y="1981"/>
                  </a:cubicBezTo>
                  <a:cubicBezTo>
                    <a:pt x="13075" y="1981"/>
                    <a:pt x="13058" y="1988"/>
                    <a:pt x="13038" y="1988"/>
                  </a:cubicBezTo>
                  <a:lnTo>
                    <a:pt x="12967" y="1988"/>
                  </a:lnTo>
                  <a:lnTo>
                    <a:pt x="12955" y="1965"/>
                  </a:lnTo>
                  <a:cubicBezTo>
                    <a:pt x="12931" y="1965"/>
                    <a:pt x="12931" y="1965"/>
                    <a:pt x="12919" y="1953"/>
                  </a:cubicBezTo>
                  <a:lnTo>
                    <a:pt x="12859" y="1893"/>
                  </a:lnTo>
                  <a:cubicBezTo>
                    <a:pt x="12847" y="1893"/>
                    <a:pt x="12836" y="1881"/>
                    <a:pt x="12812" y="1869"/>
                  </a:cubicBezTo>
                  <a:lnTo>
                    <a:pt x="12776" y="1834"/>
                  </a:lnTo>
                  <a:lnTo>
                    <a:pt x="12693" y="1786"/>
                  </a:lnTo>
                  <a:cubicBezTo>
                    <a:pt x="12681" y="1774"/>
                    <a:pt x="12633" y="1762"/>
                    <a:pt x="12633" y="1750"/>
                  </a:cubicBezTo>
                  <a:cubicBezTo>
                    <a:pt x="12609" y="1715"/>
                    <a:pt x="12574" y="1655"/>
                    <a:pt x="12490" y="1607"/>
                  </a:cubicBezTo>
                  <a:cubicBezTo>
                    <a:pt x="12395" y="1584"/>
                    <a:pt x="12336" y="1584"/>
                    <a:pt x="12312" y="1572"/>
                  </a:cubicBezTo>
                  <a:cubicBezTo>
                    <a:pt x="12216" y="1524"/>
                    <a:pt x="12145" y="1536"/>
                    <a:pt x="12121" y="1524"/>
                  </a:cubicBezTo>
                  <a:cubicBezTo>
                    <a:pt x="12121" y="1524"/>
                    <a:pt x="12097" y="1524"/>
                    <a:pt x="12085" y="1512"/>
                  </a:cubicBezTo>
                  <a:lnTo>
                    <a:pt x="12038" y="1488"/>
                  </a:lnTo>
                  <a:lnTo>
                    <a:pt x="11955" y="1465"/>
                  </a:lnTo>
                  <a:cubicBezTo>
                    <a:pt x="11907" y="1453"/>
                    <a:pt x="11859" y="1405"/>
                    <a:pt x="11800" y="1369"/>
                  </a:cubicBezTo>
                  <a:cubicBezTo>
                    <a:pt x="11728" y="1334"/>
                    <a:pt x="11681" y="1310"/>
                    <a:pt x="11621" y="1286"/>
                  </a:cubicBezTo>
                  <a:lnTo>
                    <a:pt x="11585" y="1274"/>
                  </a:lnTo>
                  <a:lnTo>
                    <a:pt x="11562" y="1250"/>
                  </a:lnTo>
                  <a:cubicBezTo>
                    <a:pt x="11550" y="1238"/>
                    <a:pt x="11538" y="1215"/>
                    <a:pt x="11502" y="1179"/>
                  </a:cubicBezTo>
                  <a:lnTo>
                    <a:pt x="11466" y="1131"/>
                  </a:lnTo>
                  <a:cubicBezTo>
                    <a:pt x="11466" y="1131"/>
                    <a:pt x="11443" y="1119"/>
                    <a:pt x="11431" y="1119"/>
                  </a:cubicBezTo>
                  <a:cubicBezTo>
                    <a:pt x="11431" y="1119"/>
                    <a:pt x="11419" y="1107"/>
                    <a:pt x="11407" y="1107"/>
                  </a:cubicBezTo>
                  <a:cubicBezTo>
                    <a:pt x="11359" y="1107"/>
                    <a:pt x="11323" y="1096"/>
                    <a:pt x="11300" y="1096"/>
                  </a:cubicBezTo>
                  <a:cubicBezTo>
                    <a:pt x="11252" y="1096"/>
                    <a:pt x="11252" y="1096"/>
                    <a:pt x="11228" y="1072"/>
                  </a:cubicBezTo>
                  <a:cubicBezTo>
                    <a:pt x="11204" y="1060"/>
                    <a:pt x="11181" y="1048"/>
                    <a:pt x="11145" y="1036"/>
                  </a:cubicBezTo>
                  <a:lnTo>
                    <a:pt x="11062" y="988"/>
                  </a:lnTo>
                  <a:cubicBezTo>
                    <a:pt x="11050" y="976"/>
                    <a:pt x="11014" y="953"/>
                    <a:pt x="10990" y="941"/>
                  </a:cubicBezTo>
                  <a:lnTo>
                    <a:pt x="10895" y="893"/>
                  </a:lnTo>
                  <a:cubicBezTo>
                    <a:pt x="10883" y="881"/>
                    <a:pt x="10847" y="869"/>
                    <a:pt x="10823" y="857"/>
                  </a:cubicBezTo>
                  <a:cubicBezTo>
                    <a:pt x="10788" y="822"/>
                    <a:pt x="10764" y="810"/>
                    <a:pt x="10716" y="798"/>
                  </a:cubicBezTo>
                  <a:cubicBezTo>
                    <a:pt x="10669" y="774"/>
                    <a:pt x="10633" y="762"/>
                    <a:pt x="10597" y="762"/>
                  </a:cubicBezTo>
                  <a:cubicBezTo>
                    <a:pt x="10573" y="762"/>
                    <a:pt x="10538" y="762"/>
                    <a:pt x="10526" y="750"/>
                  </a:cubicBezTo>
                  <a:cubicBezTo>
                    <a:pt x="10490" y="738"/>
                    <a:pt x="10478" y="715"/>
                    <a:pt x="10454" y="703"/>
                  </a:cubicBezTo>
                  <a:cubicBezTo>
                    <a:pt x="10419" y="691"/>
                    <a:pt x="10395" y="655"/>
                    <a:pt x="10347" y="643"/>
                  </a:cubicBezTo>
                  <a:cubicBezTo>
                    <a:pt x="10300" y="631"/>
                    <a:pt x="10252" y="619"/>
                    <a:pt x="10228" y="619"/>
                  </a:cubicBezTo>
                  <a:cubicBezTo>
                    <a:pt x="10192" y="619"/>
                    <a:pt x="10169" y="619"/>
                    <a:pt x="10157" y="595"/>
                  </a:cubicBezTo>
                  <a:cubicBezTo>
                    <a:pt x="10121" y="584"/>
                    <a:pt x="10073" y="572"/>
                    <a:pt x="10050" y="572"/>
                  </a:cubicBezTo>
                  <a:cubicBezTo>
                    <a:pt x="10002" y="572"/>
                    <a:pt x="9990" y="572"/>
                    <a:pt x="9954" y="560"/>
                  </a:cubicBezTo>
                  <a:lnTo>
                    <a:pt x="9871" y="524"/>
                  </a:lnTo>
                  <a:lnTo>
                    <a:pt x="9776" y="500"/>
                  </a:lnTo>
                  <a:cubicBezTo>
                    <a:pt x="9764" y="500"/>
                    <a:pt x="9752" y="464"/>
                    <a:pt x="9716" y="453"/>
                  </a:cubicBezTo>
                  <a:cubicBezTo>
                    <a:pt x="9692" y="417"/>
                    <a:pt x="9657" y="393"/>
                    <a:pt x="9597" y="381"/>
                  </a:cubicBezTo>
                  <a:cubicBezTo>
                    <a:pt x="9561" y="357"/>
                    <a:pt x="9514" y="357"/>
                    <a:pt x="9478" y="357"/>
                  </a:cubicBezTo>
                  <a:lnTo>
                    <a:pt x="9407" y="357"/>
                  </a:lnTo>
                  <a:cubicBezTo>
                    <a:pt x="9383" y="345"/>
                    <a:pt x="9359" y="334"/>
                    <a:pt x="9335" y="322"/>
                  </a:cubicBezTo>
                  <a:cubicBezTo>
                    <a:pt x="9299" y="298"/>
                    <a:pt x="9264" y="274"/>
                    <a:pt x="9216" y="262"/>
                  </a:cubicBezTo>
                  <a:lnTo>
                    <a:pt x="9121" y="226"/>
                  </a:lnTo>
                  <a:cubicBezTo>
                    <a:pt x="9097" y="214"/>
                    <a:pt x="9061" y="214"/>
                    <a:pt x="9026" y="203"/>
                  </a:cubicBezTo>
                  <a:cubicBezTo>
                    <a:pt x="9000" y="195"/>
                    <a:pt x="8980" y="192"/>
                    <a:pt x="8963" y="192"/>
                  </a:cubicBezTo>
                  <a:cubicBezTo>
                    <a:pt x="8926" y="192"/>
                    <a:pt x="8907" y="206"/>
                    <a:pt x="8883" y="214"/>
                  </a:cubicBezTo>
                  <a:cubicBezTo>
                    <a:pt x="8859" y="226"/>
                    <a:pt x="8823" y="226"/>
                    <a:pt x="8823" y="226"/>
                  </a:cubicBezTo>
                  <a:lnTo>
                    <a:pt x="8728" y="214"/>
                  </a:lnTo>
                  <a:cubicBezTo>
                    <a:pt x="8692" y="214"/>
                    <a:pt x="8668" y="203"/>
                    <a:pt x="8633" y="203"/>
                  </a:cubicBezTo>
                  <a:cubicBezTo>
                    <a:pt x="8621" y="179"/>
                    <a:pt x="8585" y="167"/>
                    <a:pt x="8561" y="155"/>
                  </a:cubicBezTo>
                  <a:cubicBezTo>
                    <a:pt x="8549" y="143"/>
                    <a:pt x="8526" y="143"/>
                    <a:pt x="8502" y="119"/>
                  </a:cubicBezTo>
                  <a:cubicBezTo>
                    <a:pt x="8490" y="107"/>
                    <a:pt x="8466" y="107"/>
                    <a:pt x="8454" y="107"/>
                  </a:cubicBezTo>
                  <a:lnTo>
                    <a:pt x="8442" y="107"/>
                  </a:lnTo>
                  <a:cubicBezTo>
                    <a:pt x="8430" y="95"/>
                    <a:pt x="8395" y="83"/>
                    <a:pt x="8371" y="60"/>
                  </a:cubicBezTo>
                  <a:cubicBezTo>
                    <a:pt x="8347" y="48"/>
                    <a:pt x="8335" y="48"/>
                    <a:pt x="8311" y="36"/>
                  </a:cubicBezTo>
                  <a:cubicBezTo>
                    <a:pt x="8275" y="24"/>
                    <a:pt x="8252" y="24"/>
                    <a:pt x="8216" y="24"/>
                  </a:cubicBezTo>
                  <a:cubicBezTo>
                    <a:pt x="8156" y="24"/>
                    <a:pt x="8133" y="36"/>
                    <a:pt x="8097" y="48"/>
                  </a:cubicBezTo>
                  <a:cubicBezTo>
                    <a:pt x="8085" y="60"/>
                    <a:pt x="8085" y="60"/>
                    <a:pt x="8073" y="60"/>
                  </a:cubicBezTo>
                  <a:lnTo>
                    <a:pt x="8025" y="60"/>
                  </a:lnTo>
                  <a:cubicBezTo>
                    <a:pt x="7978" y="60"/>
                    <a:pt x="7930" y="83"/>
                    <a:pt x="7906" y="83"/>
                  </a:cubicBezTo>
                  <a:lnTo>
                    <a:pt x="7847" y="83"/>
                  </a:lnTo>
                  <a:cubicBezTo>
                    <a:pt x="7835" y="83"/>
                    <a:pt x="7799" y="48"/>
                    <a:pt x="7775" y="36"/>
                  </a:cubicBezTo>
                  <a:cubicBezTo>
                    <a:pt x="7740" y="24"/>
                    <a:pt x="7728" y="24"/>
                    <a:pt x="7692" y="0"/>
                  </a:cubicBezTo>
                  <a:close/>
                  <a:moveTo>
                    <a:pt x="4716" y="29337"/>
                  </a:moveTo>
                  <a:cubicBezTo>
                    <a:pt x="4680" y="29409"/>
                    <a:pt x="4632" y="29456"/>
                    <a:pt x="4596" y="29528"/>
                  </a:cubicBezTo>
                  <a:cubicBezTo>
                    <a:pt x="4632" y="29468"/>
                    <a:pt x="4692" y="29409"/>
                    <a:pt x="4716" y="29337"/>
                  </a:cubicBezTo>
                  <a:close/>
                  <a:moveTo>
                    <a:pt x="4596" y="29528"/>
                  </a:moveTo>
                  <a:lnTo>
                    <a:pt x="4513" y="29706"/>
                  </a:lnTo>
                  <a:cubicBezTo>
                    <a:pt x="4537" y="29659"/>
                    <a:pt x="4573" y="29587"/>
                    <a:pt x="4596" y="29528"/>
                  </a:cubicBezTo>
                  <a:close/>
                  <a:moveTo>
                    <a:pt x="4513" y="29706"/>
                  </a:moveTo>
                  <a:cubicBezTo>
                    <a:pt x="4465" y="29754"/>
                    <a:pt x="4442" y="29801"/>
                    <a:pt x="4406" y="29837"/>
                  </a:cubicBezTo>
                  <a:cubicBezTo>
                    <a:pt x="4442" y="29801"/>
                    <a:pt x="4477" y="29754"/>
                    <a:pt x="4513" y="29706"/>
                  </a:cubicBezTo>
                  <a:close/>
                  <a:moveTo>
                    <a:pt x="4406" y="29837"/>
                  </a:moveTo>
                  <a:cubicBezTo>
                    <a:pt x="4382" y="29873"/>
                    <a:pt x="4323" y="29885"/>
                    <a:pt x="4287" y="29920"/>
                  </a:cubicBezTo>
                  <a:cubicBezTo>
                    <a:pt x="4323" y="29897"/>
                    <a:pt x="4382" y="29885"/>
                    <a:pt x="4406" y="29837"/>
                  </a:cubicBezTo>
                  <a:close/>
                  <a:moveTo>
                    <a:pt x="4287" y="29920"/>
                  </a:moveTo>
                  <a:lnTo>
                    <a:pt x="4287" y="29920"/>
                  </a:lnTo>
                  <a:cubicBezTo>
                    <a:pt x="4239" y="29932"/>
                    <a:pt x="4227" y="29980"/>
                    <a:pt x="4215" y="30004"/>
                  </a:cubicBezTo>
                  <a:cubicBezTo>
                    <a:pt x="4227" y="29980"/>
                    <a:pt x="4239" y="29944"/>
                    <a:pt x="4287" y="29920"/>
                  </a:cubicBezTo>
                  <a:close/>
                  <a:moveTo>
                    <a:pt x="4215" y="30004"/>
                  </a:moveTo>
                  <a:cubicBezTo>
                    <a:pt x="4203" y="30040"/>
                    <a:pt x="4180" y="30051"/>
                    <a:pt x="4168" y="30075"/>
                  </a:cubicBezTo>
                  <a:cubicBezTo>
                    <a:pt x="4180" y="30063"/>
                    <a:pt x="4203" y="30040"/>
                    <a:pt x="4215" y="30004"/>
                  </a:cubicBezTo>
                  <a:close/>
                  <a:moveTo>
                    <a:pt x="4168" y="30075"/>
                  </a:moveTo>
                  <a:lnTo>
                    <a:pt x="4144" y="30135"/>
                  </a:lnTo>
                  <a:cubicBezTo>
                    <a:pt x="4144" y="30135"/>
                    <a:pt x="4156" y="30123"/>
                    <a:pt x="4168" y="300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744210">
              <a:off x="8452896" y="919825"/>
              <a:ext cx="367242" cy="1179719"/>
            </a:xfrm>
            <a:custGeom>
              <a:rect b="b" l="l" r="r" t="t"/>
              <a:pathLst>
                <a:path extrusionOk="0" h="34729" w="10811">
                  <a:moveTo>
                    <a:pt x="6559" y="0"/>
                  </a:moveTo>
                  <a:cubicBezTo>
                    <a:pt x="6541" y="0"/>
                    <a:pt x="6521" y="6"/>
                    <a:pt x="6501" y="21"/>
                  </a:cubicBezTo>
                  <a:cubicBezTo>
                    <a:pt x="6490" y="26"/>
                    <a:pt x="6481" y="32"/>
                    <a:pt x="6473" y="39"/>
                  </a:cubicBezTo>
                  <a:lnTo>
                    <a:pt x="6473" y="39"/>
                  </a:lnTo>
                  <a:cubicBezTo>
                    <a:pt x="6513" y="36"/>
                    <a:pt x="6568" y="31"/>
                    <a:pt x="6644" y="21"/>
                  </a:cubicBezTo>
                  <a:cubicBezTo>
                    <a:pt x="6628" y="21"/>
                    <a:pt x="6596" y="0"/>
                    <a:pt x="6559" y="0"/>
                  </a:cubicBezTo>
                  <a:close/>
                  <a:moveTo>
                    <a:pt x="9597" y="4665"/>
                  </a:moveTo>
                  <a:cubicBezTo>
                    <a:pt x="9620" y="4677"/>
                    <a:pt x="9656" y="4677"/>
                    <a:pt x="9692" y="4701"/>
                  </a:cubicBezTo>
                  <a:lnTo>
                    <a:pt x="9775" y="4701"/>
                  </a:lnTo>
                  <a:cubicBezTo>
                    <a:pt x="9787" y="4701"/>
                    <a:pt x="9799" y="4713"/>
                    <a:pt x="9847" y="4724"/>
                  </a:cubicBezTo>
                  <a:cubicBezTo>
                    <a:pt x="9870" y="4724"/>
                    <a:pt x="9894" y="4736"/>
                    <a:pt x="9906" y="4736"/>
                  </a:cubicBezTo>
                  <a:lnTo>
                    <a:pt x="9930" y="4760"/>
                  </a:lnTo>
                  <a:lnTo>
                    <a:pt x="9930" y="4784"/>
                  </a:lnTo>
                  <a:cubicBezTo>
                    <a:pt x="9930" y="4820"/>
                    <a:pt x="9918" y="4832"/>
                    <a:pt x="9918" y="4843"/>
                  </a:cubicBezTo>
                  <a:lnTo>
                    <a:pt x="9918" y="4855"/>
                  </a:lnTo>
                  <a:lnTo>
                    <a:pt x="9894" y="4891"/>
                  </a:lnTo>
                  <a:cubicBezTo>
                    <a:pt x="9847" y="4915"/>
                    <a:pt x="9775" y="4974"/>
                    <a:pt x="9739" y="5010"/>
                  </a:cubicBezTo>
                  <a:lnTo>
                    <a:pt x="9668" y="5070"/>
                  </a:lnTo>
                  <a:cubicBezTo>
                    <a:pt x="9656" y="5082"/>
                    <a:pt x="9597" y="5129"/>
                    <a:pt x="9573" y="5153"/>
                  </a:cubicBezTo>
                  <a:cubicBezTo>
                    <a:pt x="9561" y="5201"/>
                    <a:pt x="9549" y="5213"/>
                    <a:pt x="9537" y="5236"/>
                  </a:cubicBezTo>
                  <a:lnTo>
                    <a:pt x="9513" y="5248"/>
                  </a:lnTo>
                  <a:lnTo>
                    <a:pt x="9477" y="5272"/>
                  </a:lnTo>
                  <a:cubicBezTo>
                    <a:pt x="9423" y="5305"/>
                    <a:pt x="9349" y="5357"/>
                    <a:pt x="9336" y="5357"/>
                  </a:cubicBezTo>
                  <a:cubicBezTo>
                    <a:pt x="9335" y="5357"/>
                    <a:pt x="9335" y="5357"/>
                    <a:pt x="9335" y="5355"/>
                  </a:cubicBezTo>
                  <a:cubicBezTo>
                    <a:pt x="9311" y="5355"/>
                    <a:pt x="9275" y="5355"/>
                    <a:pt x="9239" y="5367"/>
                  </a:cubicBezTo>
                  <a:cubicBezTo>
                    <a:pt x="9239" y="5367"/>
                    <a:pt x="9216" y="5379"/>
                    <a:pt x="9204" y="5379"/>
                  </a:cubicBezTo>
                  <a:cubicBezTo>
                    <a:pt x="9192" y="5379"/>
                    <a:pt x="9156" y="5391"/>
                    <a:pt x="9156" y="5391"/>
                  </a:cubicBezTo>
                  <a:lnTo>
                    <a:pt x="9096" y="5451"/>
                  </a:lnTo>
                  <a:cubicBezTo>
                    <a:pt x="9073" y="5486"/>
                    <a:pt x="9061" y="5510"/>
                    <a:pt x="9037" y="5534"/>
                  </a:cubicBezTo>
                  <a:lnTo>
                    <a:pt x="9025" y="5546"/>
                  </a:lnTo>
                  <a:cubicBezTo>
                    <a:pt x="9013" y="5558"/>
                    <a:pt x="9025" y="5558"/>
                    <a:pt x="9013" y="5558"/>
                  </a:cubicBezTo>
                  <a:lnTo>
                    <a:pt x="9001" y="5570"/>
                  </a:lnTo>
                  <a:lnTo>
                    <a:pt x="8906" y="5617"/>
                  </a:lnTo>
                  <a:lnTo>
                    <a:pt x="8858" y="5653"/>
                  </a:lnTo>
                  <a:cubicBezTo>
                    <a:pt x="8835" y="5665"/>
                    <a:pt x="8846" y="5665"/>
                    <a:pt x="8835" y="5665"/>
                  </a:cubicBezTo>
                  <a:cubicBezTo>
                    <a:pt x="8799" y="5665"/>
                    <a:pt x="8775" y="5665"/>
                    <a:pt x="8739" y="5677"/>
                  </a:cubicBezTo>
                  <a:cubicBezTo>
                    <a:pt x="8727" y="5677"/>
                    <a:pt x="8715" y="5677"/>
                    <a:pt x="8680" y="5689"/>
                  </a:cubicBezTo>
                  <a:lnTo>
                    <a:pt x="8644" y="5713"/>
                  </a:lnTo>
                  <a:cubicBezTo>
                    <a:pt x="8608" y="5725"/>
                    <a:pt x="8537" y="5736"/>
                    <a:pt x="8442" y="5784"/>
                  </a:cubicBezTo>
                  <a:cubicBezTo>
                    <a:pt x="8370" y="5832"/>
                    <a:pt x="8346" y="5867"/>
                    <a:pt x="8299" y="5891"/>
                  </a:cubicBezTo>
                  <a:lnTo>
                    <a:pt x="8203" y="5927"/>
                  </a:lnTo>
                  <a:lnTo>
                    <a:pt x="8168" y="5951"/>
                  </a:lnTo>
                  <a:lnTo>
                    <a:pt x="8144" y="5963"/>
                  </a:lnTo>
                  <a:cubicBezTo>
                    <a:pt x="8144" y="5963"/>
                    <a:pt x="8132" y="5963"/>
                    <a:pt x="8120" y="5975"/>
                  </a:cubicBezTo>
                  <a:cubicBezTo>
                    <a:pt x="8061" y="6034"/>
                    <a:pt x="8049" y="6070"/>
                    <a:pt x="8025" y="6094"/>
                  </a:cubicBezTo>
                  <a:lnTo>
                    <a:pt x="8013" y="6129"/>
                  </a:lnTo>
                  <a:lnTo>
                    <a:pt x="7989" y="6129"/>
                  </a:lnTo>
                  <a:cubicBezTo>
                    <a:pt x="7965" y="6129"/>
                    <a:pt x="7942" y="6106"/>
                    <a:pt x="7882" y="6106"/>
                  </a:cubicBezTo>
                  <a:cubicBezTo>
                    <a:pt x="7879" y="6102"/>
                    <a:pt x="7872" y="6101"/>
                    <a:pt x="7864" y="6101"/>
                  </a:cubicBezTo>
                  <a:cubicBezTo>
                    <a:pt x="7841" y="6101"/>
                    <a:pt x="7804" y="6112"/>
                    <a:pt x="7787" y="6129"/>
                  </a:cubicBezTo>
                  <a:lnTo>
                    <a:pt x="7811" y="6106"/>
                  </a:lnTo>
                  <a:cubicBezTo>
                    <a:pt x="7822" y="6094"/>
                    <a:pt x="7834" y="6094"/>
                    <a:pt x="7834" y="6082"/>
                  </a:cubicBezTo>
                  <a:lnTo>
                    <a:pt x="7870" y="6034"/>
                  </a:lnTo>
                  <a:cubicBezTo>
                    <a:pt x="7906" y="5986"/>
                    <a:pt x="7953" y="5915"/>
                    <a:pt x="7965" y="5915"/>
                  </a:cubicBezTo>
                  <a:cubicBezTo>
                    <a:pt x="8001" y="5903"/>
                    <a:pt x="8025" y="5891"/>
                    <a:pt x="8073" y="5856"/>
                  </a:cubicBezTo>
                  <a:cubicBezTo>
                    <a:pt x="8144" y="5808"/>
                    <a:pt x="8144" y="5784"/>
                    <a:pt x="8180" y="5748"/>
                  </a:cubicBezTo>
                  <a:cubicBezTo>
                    <a:pt x="8203" y="5725"/>
                    <a:pt x="8227" y="5689"/>
                    <a:pt x="8239" y="5677"/>
                  </a:cubicBezTo>
                  <a:lnTo>
                    <a:pt x="8251" y="5665"/>
                  </a:lnTo>
                  <a:cubicBezTo>
                    <a:pt x="8263" y="5665"/>
                    <a:pt x="8287" y="5653"/>
                    <a:pt x="8287" y="5629"/>
                  </a:cubicBezTo>
                  <a:cubicBezTo>
                    <a:pt x="8299" y="5605"/>
                    <a:pt x="8299" y="5570"/>
                    <a:pt x="8311" y="5558"/>
                  </a:cubicBezTo>
                  <a:cubicBezTo>
                    <a:pt x="8323" y="5510"/>
                    <a:pt x="8346" y="5486"/>
                    <a:pt x="8346" y="5486"/>
                  </a:cubicBezTo>
                  <a:cubicBezTo>
                    <a:pt x="8346" y="5486"/>
                    <a:pt x="8346" y="5475"/>
                    <a:pt x="8370" y="5451"/>
                  </a:cubicBezTo>
                  <a:cubicBezTo>
                    <a:pt x="8382" y="5439"/>
                    <a:pt x="8418" y="5427"/>
                    <a:pt x="8465" y="5391"/>
                  </a:cubicBezTo>
                  <a:lnTo>
                    <a:pt x="8501" y="5367"/>
                  </a:lnTo>
                  <a:cubicBezTo>
                    <a:pt x="8501" y="5367"/>
                    <a:pt x="8525" y="5355"/>
                    <a:pt x="8537" y="5355"/>
                  </a:cubicBezTo>
                  <a:cubicBezTo>
                    <a:pt x="8561" y="5332"/>
                    <a:pt x="8596" y="5320"/>
                    <a:pt x="8644" y="5296"/>
                  </a:cubicBezTo>
                  <a:lnTo>
                    <a:pt x="8727" y="5236"/>
                  </a:lnTo>
                  <a:lnTo>
                    <a:pt x="8799" y="5177"/>
                  </a:lnTo>
                  <a:cubicBezTo>
                    <a:pt x="8799" y="5153"/>
                    <a:pt x="8823" y="5153"/>
                    <a:pt x="8835" y="5141"/>
                  </a:cubicBezTo>
                  <a:lnTo>
                    <a:pt x="8858" y="5117"/>
                  </a:lnTo>
                  <a:cubicBezTo>
                    <a:pt x="8882" y="5082"/>
                    <a:pt x="8882" y="5070"/>
                    <a:pt x="8894" y="5058"/>
                  </a:cubicBezTo>
                  <a:cubicBezTo>
                    <a:pt x="8906" y="5022"/>
                    <a:pt x="8918" y="5010"/>
                    <a:pt x="8918" y="5010"/>
                  </a:cubicBezTo>
                  <a:lnTo>
                    <a:pt x="9001" y="4963"/>
                  </a:lnTo>
                  <a:lnTo>
                    <a:pt x="9085" y="4903"/>
                  </a:lnTo>
                  <a:lnTo>
                    <a:pt x="9085" y="4903"/>
                  </a:lnTo>
                  <a:cubicBezTo>
                    <a:pt x="9081" y="4907"/>
                    <a:pt x="9079" y="4908"/>
                    <a:pt x="9081" y="4908"/>
                  </a:cubicBezTo>
                  <a:cubicBezTo>
                    <a:pt x="9083" y="4908"/>
                    <a:pt x="9096" y="4903"/>
                    <a:pt x="9120" y="4903"/>
                  </a:cubicBezTo>
                  <a:cubicBezTo>
                    <a:pt x="9144" y="4891"/>
                    <a:pt x="9192" y="4903"/>
                    <a:pt x="9263" y="4879"/>
                  </a:cubicBezTo>
                  <a:cubicBezTo>
                    <a:pt x="9323" y="4843"/>
                    <a:pt x="9358" y="4820"/>
                    <a:pt x="9382" y="4784"/>
                  </a:cubicBezTo>
                  <a:cubicBezTo>
                    <a:pt x="9394" y="4772"/>
                    <a:pt x="9430" y="4760"/>
                    <a:pt x="9418" y="4760"/>
                  </a:cubicBezTo>
                  <a:lnTo>
                    <a:pt x="9442" y="4736"/>
                  </a:lnTo>
                  <a:cubicBezTo>
                    <a:pt x="9454" y="4736"/>
                    <a:pt x="9454" y="4724"/>
                    <a:pt x="9477" y="4724"/>
                  </a:cubicBezTo>
                  <a:cubicBezTo>
                    <a:pt x="9489" y="4724"/>
                    <a:pt x="9501" y="4713"/>
                    <a:pt x="9513" y="4701"/>
                  </a:cubicBezTo>
                  <a:cubicBezTo>
                    <a:pt x="9549" y="4677"/>
                    <a:pt x="9573" y="4665"/>
                    <a:pt x="9561" y="4665"/>
                  </a:cubicBezTo>
                  <a:close/>
                  <a:moveTo>
                    <a:pt x="6370" y="33"/>
                  </a:moveTo>
                  <a:lnTo>
                    <a:pt x="6370" y="33"/>
                  </a:lnTo>
                  <a:cubicBezTo>
                    <a:pt x="6370" y="34"/>
                    <a:pt x="6346" y="57"/>
                    <a:pt x="6322" y="57"/>
                  </a:cubicBezTo>
                  <a:cubicBezTo>
                    <a:pt x="6298" y="57"/>
                    <a:pt x="6264" y="36"/>
                    <a:pt x="6226" y="36"/>
                  </a:cubicBezTo>
                  <a:cubicBezTo>
                    <a:pt x="6207" y="36"/>
                    <a:pt x="6187" y="41"/>
                    <a:pt x="6168" y="57"/>
                  </a:cubicBezTo>
                  <a:cubicBezTo>
                    <a:pt x="6096" y="81"/>
                    <a:pt x="6108" y="200"/>
                    <a:pt x="6013" y="248"/>
                  </a:cubicBezTo>
                  <a:cubicBezTo>
                    <a:pt x="5965" y="271"/>
                    <a:pt x="5929" y="319"/>
                    <a:pt x="5870" y="355"/>
                  </a:cubicBezTo>
                  <a:cubicBezTo>
                    <a:pt x="5810" y="379"/>
                    <a:pt x="5751" y="367"/>
                    <a:pt x="5691" y="379"/>
                  </a:cubicBezTo>
                  <a:cubicBezTo>
                    <a:pt x="5632" y="391"/>
                    <a:pt x="5632" y="486"/>
                    <a:pt x="5596" y="545"/>
                  </a:cubicBezTo>
                  <a:cubicBezTo>
                    <a:pt x="5548" y="617"/>
                    <a:pt x="5441" y="605"/>
                    <a:pt x="5382" y="652"/>
                  </a:cubicBezTo>
                  <a:cubicBezTo>
                    <a:pt x="5310" y="688"/>
                    <a:pt x="5203" y="652"/>
                    <a:pt x="5144" y="724"/>
                  </a:cubicBezTo>
                  <a:cubicBezTo>
                    <a:pt x="5120" y="748"/>
                    <a:pt x="5084" y="783"/>
                    <a:pt x="5036" y="807"/>
                  </a:cubicBezTo>
                  <a:cubicBezTo>
                    <a:pt x="5001" y="843"/>
                    <a:pt x="4977" y="867"/>
                    <a:pt x="4965" y="914"/>
                  </a:cubicBezTo>
                  <a:cubicBezTo>
                    <a:pt x="4953" y="962"/>
                    <a:pt x="4894" y="986"/>
                    <a:pt x="4858" y="1022"/>
                  </a:cubicBezTo>
                  <a:cubicBezTo>
                    <a:pt x="4822" y="1045"/>
                    <a:pt x="4786" y="1081"/>
                    <a:pt x="4739" y="1105"/>
                  </a:cubicBezTo>
                  <a:cubicBezTo>
                    <a:pt x="4703" y="1141"/>
                    <a:pt x="4655" y="1153"/>
                    <a:pt x="4608" y="1188"/>
                  </a:cubicBezTo>
                  <a:lnTo>
                    <a:pt x="4477" y="1272"/>
                  </a:lnTo>
                  <a:cubicBezTo>
                    <a:pt x="4453" y="1284"/>
                    <a:pt x="4429" y="1307"/>
                    <a:pt x="4393" y="1319"/>
                  </a:cubicBezTo>
                  <a:cubicBezTo>
                    <a:pt x="4370" y="1331"/>
                    <a:pt x="4334" y="1331"/>
                    <a:pt x="4310" y="1331"/>
                  </a:cubicBezTo>
                  <a:cubicBezTo>
                    <a:pt x="4251" y="1343"/>
                    <a:pt x="4227" y="1379"/>
                    <a:pt x="4191" y="1414"/>
                  </a:cubicBezTo>
                  <a:cubicBezTo>
                    <a:pt x="4179" y="1450"/>
                    <a:pt x="4155" y="1474"/>
                    <a:pt x="4132" y="1498"/>
                  </a:cubicBezTo>
                  <a:cubicBezTo>
                    <a:pt x="4096" y="1522"/>
                    <a:pt x="4084" y="1534"/>
                    <a:pt x="4060" y="1557"/>
                  </a:cubicBezTo>
                  <a:cubicBezTo>
                    <a:pt x="4001" y="1581"/>
                    <a:pt x="3941" y="1593"/>
                    <a:pt x="3917" y="1653"/>
                  </a:cubicBezTo>
                  <a:lnTo>
                    <a:pt x="3882" y="1748"/>
                  </a:lnTo>
                  <a:cubicBezTo>
                    <a:pt x="3858" y="1772"/>
                    <a:pt x="3834" y="1807"/>
                    <a:pt x="3810" y="1819"/>
                  </a:cubicBezTo>
                  <a:cubicBezTo>
                    <a:pt x="3762" y="1867"/>
                    <a:pt x="3703" y="1891"/>
                    <a:pt x="3655" y="1938"/>
                  </a:cubicBezTo>
                  <a:cubicBezTo>
                    <a:pt x="3596" y="1974"/>
                    <a:pt x="3536" y="1998"/>
                    <a:pt x="3512" y="2046"/>
                  </a:cubicBezTo>
                  <a:cubicBezTo>
                    <a:pt x="3489" y="2069"/>
                    <a:pt x="3477" y="2105"/>
                    <a:pt x="3453" y="2129"/>
                  </a:cubicBezTo>
                  <a:cubicBezTo>
                    <a:pt x="3429" y="2165"/>
                    <a:pt x="3405" y="2188"/>
                    <a:pt x="3346" y="2212"/>
                  </a:cubicBezTo>
                  <a:lnTo>
                    <a:pt x="3239" y="2212"/>
                  </a:lnTo>
                  <a:cubicBezTo>
                    <a:pt x="3203" y="2212"/>
                    <a:pt x="3179" y="2212"/>
                    <a:pt x="3167" y="2224"/>
                  </a:cubicBezTo>
                  <a:cubicBezTo>
                    <a:pt x="3131" y="2248"/>
                    <a:pt x="3131" y="2355"/>
                    <a:pt x="3060" y="2415"/>
                  </a:cubicBezTo>
                  <a:cubicBezTo>
                    <a:pt x="2989" y="2462"/>
                    <a:pt x="2905" y="2462"/>
                    <a:pt x="2869" y="2510"/>
                  </a:cubicBezTo>
                  <a:cubicBezTo>
                    <a:pt x="2834" y="2534"/>
                    <a:pt x="2822" y="2569"/>
                    <a:pt x="2786" y="2593"/>
                  </a:cubicBezTo>
                  <a:cubicBezTo>
                    <a:pt x="2762" y="2629"/>
                    <a:pt x="2727" y="2653"/>
                    <a:pt x="2703" y="2665"/>
                  </a:cubicBezTo>
                  <a:lnTo>
                    <a:pt x="2608" y="2748"/>
                  </a:lnTo>
                  <a:cubicBezTo>
                    <a:pt x="2584" y="2772"/>
                    <a:pt x="2572" y="2784"/>
                    <a:pt x="2548" y="2819"/>
                  </a:cubicBezTo>
                  <a:cubicBezTo>
                    <a:pt x="2536" y="2843"/>
                    <a:pt x="2524" y="2891"/>
                    <a:pt x="2488" y="2938"/>
                  </a:cubicBezTo>
                  <a:cubicBezTo>
                    <a:pt x="2453" y="2962"/>
                    <a:pt x="2417" y="2986"/>
                    <a:pt x="2369" y="2998"/>
                  </a:cubicBezTo>
                  <a:cubicBezTo>
                    <a:pt x="2358" y="2998"/>
                    <a:pt x="2346" y="3010"/>
                    <a:pt x="2334" y="3010"/>
                  </a:cubicBezTo>
                  <a:cubicBezTo>
                    <a:pt x="2322" y="3010"/>
                    <a:pt x="2322" y="3022"/>
                    <a:pt x="2286" y="3046"/>
                  </a:cubicBezTo>
                  <a:cubicBezTo>
                    <a:pt x="2238" y="3069"/>
                    <a:pt x="2215" y="3081"/>
                    <a:pt x="2179" y="3105"/>
                  </a:cubicBezTo>
                  <a:cubicBezTo>
                    <a:pt x="2167" y="3117"/>
                    <a:pt x="2155" y="3117"/>
                    <a:pt x="2143" y="3129"/>
                  </a:cubicBezTo>
                  <a:lnTo>
                    <a:pt x="2096" y="3177"/>
                  </a:lnTo>
                  <a:lnTo>
                    <a:pt x="2000" y="3248"/>
                  </a:lnTo>
                  <a:lnTo>
                    <a:pt x="1988" y="3260"/>
                  </a:lnTo>
                  <a:lnTo>
                    <a:pt x="1977" y="3284"/>
                  </a:lnTo>
                  <a:cubicBezTo>
                    <a:pt x="1977" y="3284"/>
                    <a:pt x="1977" y="3296"/>
                    <a:pt x="1965" y="3296"/>
                  </a:cubicBezTo>
                  <a:cubicBezTo>
                    <a:pt x="1965" y="3308"/>
                    <a:pt x="1941" y="3319"/>
                    <a:pt x="1941" y="3355"/>
                  </a:cubicBezTo>
                  <a:cubicBezTo>
                    <a:pt x="1941" y="3367"/>
                    <a:pt x="1929" y="3403"/>
                    <a:pt x="1929" y="3415"/>
                  </a:cubicBezTo>
                  <a:cubicBezTo>
                    <a:pt x="1917" y="3439"/>
                    <a:pt x="1893" y="3462"/>
                    <a:pt x="1881" y="3474"/>
                  </a:cubicBezTo>
                  <a:cubicBezTo>
                    <a:pt x="1869" y="3486"/>
                    <a:pt x="1857" y="3534"/>
                    <a:pt x="1846" y="3581"/>
                  </a:cubicBezTo>
                  <a:cubicBezTo>
                    <a:pt x="1822" y="3605"/>
                    <a:pt x="1822" y="3617"/>
                    <a:pt x="1798" y="3653"/>
                  </a:cubicBezTo>
                  <a:cubicBezTo>
                    <a:pt x="1798" y="3653"/>
                    <a:pt x="1762" y="3665"/>
                    <a:pt x="1750" y="3677"/>
                  </a:cubicBezTo>
                  <a:cubicBezTo>
                    <a:pt x="1738" y="3677"/>
                    <a:pt x="1726" y="3677"/>
                    <a:pt x="1703" y="3700"/>
                  </a:cubicBezTo>
                  <a:lnTo>
                    <a:pt x="1572" y="3700"/>
                  </a:lnTo>
                  <a:lnTo>
                    <a:pt x="1560" y="3712"/>
                  </a:lnTo>
                  <a:cubicBezTo>
                    <a:pt x="1548" y="3724"/>
                    <a:pt x="1548" y="3736"/>
                    <a:pt x="1524" y="3760"/>
                  </a:cubicBezTo>
                  <a:cubicBezTo>
                    <a:pt x="1512" y="3784"/>
                    <a:pt x="1488" y="3831"/>
                    <a:pt x="1453" y="3879"/>
                  </a:cubicBezTo>
                  <a:cubicBezTo>
                    <a:pt x="1441" y="3903"/>
                    <a:pt x="1429" y="3939"/>
                    <a:pt x="1393" y="3974"/>
                  </a:cubicBezTo>
                  <a:cubicBezTo>
                    <a:pt x="1381" y="3998"/>
                    <a:pt x="1369" y="4022"/>
                    <a:pt x="1345" y="4034"/>
                  </a:cubicBezTo>
                  <a:lnTo>
                    <a:pt x="1310" y="4081"/>
                  </a:lnTo>
                  <a:lnTo>
                    <a:pt x="1215" y="4189"/>
                  </a:lnTo>
                  <a:cubicBezTo>
                    <a:pt x="1191" y="4236"/>
                    <a:pt x="1143" y="4248"/>
                    <a:pt x="1107" y="4272"/>
                  </a:cubicBezTo>
                  <a:lnTo>
                    <a:pt x="1072" y="4320"/>
                  </a:lnTo>
                  <a:lnTo>
                    <a:pt x="1072" y="4332"/>
                  </a:lnTo>
                  <a:lnTo>
                    <a:pt x="1072" y="4367"/>
                  </a:lnTo>
                  <a:cubicBezTo>
                    <a:pt x="1048" y="4391"/>
                    <a:pt x="1072" y="4451"/>
                    <a:pt x="1036" y="4510"/>
                  </a:cubicBezTo>
                  <a:cubicBezTo>
                    <a:pt x="1024" y="4546"/>
                    <a:pt x="976" y="4570"/>
                    <a:pt x="953" y="4570"/>
                  </a:cubicBezTo>
                  <a:cubicBezTo>
                    <a:pt x="917" y="4593"/>
                    <a:pt x="905" y="4593"/>
                    <a:pt x="869" y="4593"/>
                  </a:cubicBezTo>
                  <a:cubicBezTo>
                    <a:pt x="857" y="4593"/>
                    <a:pt x="834" y="4605"/>
                    <a:pt x="810" y="4605"/>
                  </a:cubicBezTo>
                  <a:lnTo>
                    <a:pt x="798" y="4605"/>
                  </a:lnTo>
                  <a:lnTo>
                    <a:pt x="798" y="4736"/>
                  </a:lnTo>
                  <a:cubicBezTo>
                    <a:pt x="798" y="4748"/>
                    <a:pt x="798" y="4772"/>
                    <a:pt x="786" y="4784"/>
                  </a:cubicBezTo>
                  <a:cubicBezTo>
                    <a:pt x="786" y="4796"/>
                    <a:pt x="774" y="4832"/>
                    <a:pt x="750" y="4832"/>
                  </a:cubicBezTo>
                  <a:cubicBezTo>
                    <a:pt x="738" y="4855"/>
                    <a:pt x="726" y="4867"/>
                    <a:pt x="691" y="4891"/>
                  </a:cubicBezTo>
                  <a:lnTo>
                    <a:pt x="655" y="4927"/>
                  </a:lnTo>
                  <a:cubicBezTo>
                    <a:pt x="631" y="4951"/>
                    <a:pt x="631" y="4963"/>
                    <a:pt x="607" y="4986"/>
                  </a:cubicBezTo>
                  <a:cubicBezTo>
                    <a:pt x="560" y="5034"/>
                    <a:pt x="512" y="5046"/>
                    <a:pt x="488" y="5082"/>
                  </a:cubicBezTo>
                  <a:lnTo>
                    <a:pt x="476" y="5094"/>
                  </a:lnTo>
                  <a:lnTo>
                    <a:pt x="476" y="5105"/>
                  </a:lnTo>
                  <a:lnTo>
                    <a:pt x="476" y="5165"/>
                  </a:lnTo>
                  <a:lnTo>
                    <a:pt x="476" y="5248"/>
                  </a:lnTo>
                  <a:cubicBezTo>
                    <a:pt x="476" y="5260"/>
                    <a:pt x="476" y="5272"/>
                    <a:pt x="453" y="5308"/>
                  </a:cubicBezTo>
                  <a:cubicBezTo>
                    <a:pt x="441" y="5332"/>
                    <a:pt x="441" y="5332"/>
                    <a:pt x="441" y="5344"/>
                  </a:cubicBezTo>
                  <a:cubicBezTo>
                    <a:pt x="417" y="5391"/>
                    <a:pt x="381" y="5439"/>
                    <a:pt x="369" y="5463"/>
                  </a:cubicBezTo>
                  <a:lnTo>
                    <a:pt x="357" y="5498"/>
                  </a:lnTo>
                  <a:cubicBezTo>
                    <a:pt x="333" y="5510"/>
                    <a:pt x="333" y="5522"/>
                    <a:pt x="322" y="5546"/>
                  </a:cubicBezTo>
                  <a:cubicBezTo>
                    <a:pt x="310" y="5570"/>
                    <a:pt x="298" y="5582"/>
                    <a:pt x="274" y="5605"/>
                  </a:cubicBezTo>
                  <a:cubicBezTo>
                    <a:pt x="250" y="5629"/>
                    <a:pt x="238" y="5653"/>
                    <a:pt x="238" y="5701"/>
                  </a:cubicBezTo>
                  <a:cubicBezTo>
                    <a:pt x="214" y="5748"/>
                    <a:pt x="214" y="5796"/>
                    <a:pt x="191" y="5856"/>
                  </a:cubicBezTo>
                  <a:cubicBezTo>
                    <a:pt x="155" y="5915"/>
                    <a:pt x="131" y="5963"/>
                    <a:pt x="119" y="5986"/>
                  </a:cubicBezTo>
                  <a:cubicBezTo>
                    <a:pt x="119" y="5998"/>
                    <a:pt x="119" y="5998"/>
                    <a:pt x="95" y="6022"/>
                  </a:cubicBezTo>
                  <a:lnTo>
                    <a:pt x="83" y="6058"/>
                  </a:lnTo>
                  <a:lnTo>
                    <a:pt x="60" y="6141"/>
                  </a:lnTo>
                  <a:cubicBezTo>
                    <a:pt x="36" y="6153"/>
                    <a:pt x="36" y="6177"/>
                    <a:pt x="36" y="6201"/>
                  </a:cubicBezTo>
                  <a:cubicBezTo>
                    <a:pt x="36" y="6213"/>
                    <a:pt x="24" y="6260"/>
                    <a:pt x="24" y="6272"/>
                  </a:cubicBezTo>
                  <a:cubicBezTo>
                    <a:pt x="12" y="6320"/>
                    <a:pt x="0" y="6379"/>
                    <a:pt x="0" y="6391"/>
                  </a:cubicBezTo>
                  <a:cubicBezTo>
                    <a:pt x="0" y="6391"/>
                    <a:pt x="0" y="6403"/>
                    <a:pt x="12" y="6415"/>
                  </a:cubicBezTo>
                  <a:cubicBezTo>
                    <a:pt x="24" y="6439"/>
                    <a:pt x="36" y="6463"/>
                    <a:pt x="60" y="6498"/>
                  </a:cubicBezTo>
                  <a:cubicBezTo>
                    <a:pt x="72" y="6522"/>
                    <a:pt x="83" y="6570"/>
                    <a:pt x="72" y="6594"/>
                  </a:cubicBezTo>
                  <a:lnTo>
                    <a:pt x="72" y="6677"/>
                  </a:lnTo>
                  <a:lnTo>
                    <a:pt x="72" y="6737"/>
                  </a:lnTo>
                  <a:lnTo>
                    <a:pt x="83" y="6808"/>
                  </a:lnTo>
                  <a:cubicBezTo>
                    <a:pt x="95" y="6868"/>
                    <a:pt x="95" y="6891"/>
                    <a:pt x="119" y="6939"/>
                  </a:cubicBezTo>
                  <a:cubicBezTo>
                    <a:pt x="131" y="6987"/>
                    <a:pt x="143" y="7034"/>
                    <a:pt x="179" y="7070"/>
                  </a:cubicBezTo>
                  <a:cubicBezTo>
                    <a:pt x="191" y="7094"/>
                    <a:pt x="202" y="7118"/>
                    <a:pt x="202" y="7153"/>
                  </a:cubicBezTo>
                  <a:cubicBezTo>
                    <a:pt x="214" y="7177"/>
                    <a:pt x="214" y="7201"/>
                    <a:pt x="238" y="7225"/>
                  </a:cubicBezTo>
                  <a:cubicBezTo>
                    <a:pt x="250" y="7237"/>
                    <a:pt x="250" y="7249"/>
                    <a:pt x="262" y="7272"/>
                  </a:cubicBezTo>
                  <a:lnTo>
                    <a:pt x="322" y="7332"/>
                  </a:lnTo>
                  <a:lnTo>
                    <a:pt x="381" y="7391"/>
                  </a:lnTo>
                  <a:cubicBezTo>
                    <a:pt x="393" y="7415"/>
                    <a:pt x="393" y="7415"/>
                    <a:pt x="429" y="7415"/>
                  </a:cubicBezTo>
                  <a:cubicBezTo>
                    <a:pt x="453" y="7439"/>
                    <a:pt x="512" y="7451"/>
                    <a:pt x="572" y="7499"/>
                  </a:cubicBezTo>
                  <a:cubicBezTo>
                    <a:pt x="619" y="7522"/>
                    <a:pt x="667" y="7558"/>
                    <a:pt x="691" y="7582"/>
                  </a:cubicBezTo>
                  <a:cubicBezTo>
                    <a:pt x="708" y="7590"/>
                    <a:pt x="723" y="7596"/>
                    <a:pt x="739" y="7601"/>
                  </a:cubicBezTo>
                  <a:lnTo>
                    <a:pt x="739" y="7601"/>
                  </a:lnTo>
                  <a:cubicBezTo>
                    <a:pt x="724" y="7594"/>
                    <a:pt x="708" y="7584"/>
                    <a:pt x="691" y="7570"/>
                  </a:cubicBezTo>
                  <a:cubicBezTo>
                    <a:pt x="667" y="7558"/>
                    <a:pt x="619" y="7522"/>
                    <a:pt x="619" y="7510"/>
                  </a:cubicBezTo>
                  <a:lnTo>
                    <a:pt x="560" y="7451"/>
                  </a:lnTo>
                  <a:lnTo>
                    <a:pt x="512" y="7391"/>
                  </a:lnTo>
                  <a:cubicBezTo>
                    <a:pt x="488" y="7356"/>
                    <a:pt x="464" y="7332"/>
                    <a:pt x="453" y="7296"/>
                  </a:cubicBezTo>
                  <a:cubicBezTo>
                    <a:pt x="441" y="7272"/>
                    <a:pt x="429" y="7237"/>
                    <a:pt x="429" y="7225"/>
                  </a:cubicBezTo>
                  <a:lnTo>
                    <a:pt x="393" y="7165"/>
                  </a:lnTo>
                  <a:cubicBezTo>
                    <a:pt x="369" y="7106"/>
                    <a:pt x="345" y="7058"/>
                    <a:pt x="333" y="7022"/>
                  </a:cubicBezTo>
                  <a:cubicBezTo>
                    <a:pt x="322" y="6975"/>
                    <a:pt x="310" y="6903"/>
                    <a:pt x="286" y="6856"/>
                  </a:cubicBezTo>
                  <a:lnTo>
                    <a:pt x="274" y="6784"/>
                  </a:lnTo>
                  <a:lnTo>
                    <a:pt x="274" y="6689"/>
                  </a:lnTo>
                  <a:lnTo>
                    <a:pt x="274" y="6618"/>
                  </a:lnTo>
                  <a:lnTo>
                    <a:pt x="274" y="6570"/>
                  </a:lnTo>
                  <a:cubicBezTo>
                    <a:pt x="262" y="6558"/>
                    <a:pt x="262" y="6546"/>
                    <a:pt x="250" y="6510"/>
                  </a:cubicBezTo>
                  <a:cubicBezTo>
                    <a:pt x="226" y="6487"/>
                    <a:pt x="214" y="6463"/>
                    <a:pt x="202" y="6403"/>
                  </a:cubicBezTo>
                  <a:cubicBezTo>
                    <a:pt x="202" y="6332"/>
                    <a:pt x="214" y="6284"/>
                    <a:pt x="226" y="6248"/>
                  </a:cubicBezTo>
                  <a:cubicBezTo>
                    <a:pt x="226" y="6213"/>
                    <a:pt x="250" y="6201"/>
                    <a:pt x="250" y="6165"/>
                  </a:cubicBezTo>
                  <a:cubicBezTo>
                    <a:pt x="250" y="6141"/>
                    <a:pt x="262" y="6106"/>
                    <a:pt x="274" y="6094"/>
                  </a:cubicBezTo>
                  <a:lnTo>
                    <a:pt x="310" y="6022"/>
                  </a:lnTo>
                  <a:lnTo>
                    <a:pt x="322" y="5986"/>
                  </a:lnTo>
                  <a:cubicBezTo>
                    <a:pt x="322" y="5975"/>
                    <a:pt x="333" y="5963"/>
                    <a:pt x="333" y="5951"/>
                  </a:cubicBezTo>
                  <a:cubicBezTo>
                    <a:pt x="369" y="5891"/>
                    <a:pt x="393" y="5856"/>
                    <a:pt x="405" y="5832"/>
                  </a:cubicBezTo>
                  <a:cubicBezTo>
                    <a:pt x="429" y="5796"/>
                    <a:pt x="441" y="5748"/>
                    <a:pt x="441" y="5689"/>
                  </a:cubicBezTo>
                  <a:cubicBezTo>
                    <a:pt x="441" y="5665"/>
                    <a:pt x="453" y="5629"/>
                    <a:pt x="464" y="5605"/>
                  </a:cubicBezTo>
                  <a:cubicBezTo>
                    <a:pt x="488" y="5570"/>
                    <a:pt x="500" y="5546"/>
                    <a:pt x="524" y="5534"/>
                  </a:cubicBezTo>
                  <a:lnTo>
                    <a:pt x="572" y="5486"/>
                  </a:lnTo>
                  <a:cubicBezTo>
                    <a:pt x="572" y="5475"/>
                    <a:pt x="583" y="5475"/>
                    <a:pt x="583" y="5475"/>
                  </a:cubicBezTo>
                  <a:lnTo>
                    <a:pt x="607" y="5439"/>
                  </a:lnTo>
                  <a:cubicBezTo>
                    <a:pt x="631" y="5391"/>
                    <a:pt x="667" y="5355"/>
                    <a:pt x="679" y="5320"/>
                  </a:cubicBezTo>
                  <a:cubicBezTo>
                    <a:pt x="691" y="5296"/>
                    <a:pt x="691" y="5308"/>
                    <a:pt x="691" y="5296"/>
                  </a:cubicBezTo>
                  <a:lnTo>
                    <a:pt x="691" y="5236"/>
                  </a:lnTo>
                  <a:lnTo>
                    <a:pt x="691" y="5141"/>
                  </a:lnTo>
                  <a:cubicBezTo>
                    <a:pt x="691" y="5141"/>
                    <a:pt x="691" y="5117"/>
                    <a:pt x="703" y="5117"/>
                  </a:cubicBezTo>
                  <a:cubicBezTo>
                    <a:pt x="703" y="5117"/>
                    <a:pt x="703" y="5094"/>
                    <a:pt x="726" y="5082"/>
                  </a:cubicBezTo>
                  <a:lnTo>
                    <a:pt x="750" y="5058"/>
                  </a:lnTo>
                  <a:cubicBezTo>
                    <a:pt x="798" y="5010"/>
                    <a:pt x="845" y="4998"/>
                    <a:pt x="869" y="4974"/>
                  </a:cubicBezTo>
                  <a:cubicBezTo>
                    <a:pt x="917" y="4903"/>
                    <a:pt x="1036" y="4832"/>
                    <a:pt x="1024" y="4796"/>
                  </a:cubicBezTo>
                  <a:cubicBezTo>
                    <a:pt x="1024" y="4772"/>
                    <a:pt x="1000" y="4724"/>
                    <a:pt x="1024" y="4653"/>
                  </a:cubicBezTo>
                  <a:cubicBezTo>
                    <a:pt x="1024" y="4653"/>
                    <a:pt x="1024" y="4641"/>
                    <a:pt x="1036" y="4617"/>
                  </a:cubicBezTo>
                  <a:cubicBezTo>
                    <a:pt x="1036" y="4605"/>
                    <a:pt x="1036" y="4617"/>
                    <a:pt x="1048" y="4593"/>
                  </a:cubicBezTo>
                  <a:cubicBezTo>
                    <a:pt x="1060" y="4582"/>
                    <a:pt x="1084" y="4558"/>
                    <a:pt x="1095" y="4558"/>
                  </a:cubicBezTo>
                  <a:cubicBezTo>
                    <a:pt x="1119" y="4546"/>
                    <a:pt x="1155" y="4546"/>
                    <a:pt x="1167" y="4534"/>
                  </a:cubicBezTo>
                  <a:cubicBezTo>
                    <a:pt x="1215" y="4522"/>
                    <a:pt x="1238" y="4522"/>
                    <a:pt x="1262" y="4498"/>
                  </a:cubicBezTo>
                  <a:cubicBezTo>
                    <a:pt x="1274" y="4486"/>
                    <a:pt x="1274" y="4439"/>
                    <a:pt x="1286" y="4379"/>
                  </a:cubicBezTo>
                  <a:cubicBezTo>
                    <a:pt x="1286" y="4367"/>
                    <a:pt x="1286" y="4355"/>
                    <a:pt x="1298" y="4343"/>
                  </a:cubicBezTo>
                  <a:cubicBezTo>
                    <a:pt x="1298" y="4343"/>
                    <a:pt x="1298" y="4320"/>
                    <a:pt x="1322" y="4308"/>
                  </a:cubicBezTo>
                  <a:cubicBezTo>
                    <a:pt x="1322" y="4296"/>
                    <a:pt x="1322" y="4296"/>
                    <a:pt x="1334" y="4296"/>
                  </a:cubicBezTo>
                  <a:cubicBezTo>
                    <a:pt x="1345" y="4284"/>
                    <a:pt x="1357" y="4248"/>
                    <a:pt x="1393" y="4236"/>
                  </a:cubicBezTo>
                  <a:cubicBezTo>
                    <a:pt x="1417" y="4201"/>
                    <a:pt x="1465" y="4177"/>
                    <a:pt x="1476" y="4165"/>
                  </a:cubicBezTo>
                  <a:lnTo>
                    <a:pt x="1572" y="4058"/>
                  </a:lnTo>
                  <a:lnTo>
                    <a:pt x="1619" y="4010"/>
                  </a:lnTo>
                  <a:cubicBezTo>
                    <a:pt x="1631" y="3998"/>
                    <a:pt x="1631" y="3986"/>
                    <a:pt x="1643" y="3962"/>
                  </a:cubicBezTo>
                  <a:cubicBezTo>
                    <a:pt x="1655" y="3939"/>
                    <a:pt x="1679" y="3891"/>
                    <a:pt x="1715" y="3843"/>
                  </a:cubicBezTo>
                  <a:cubicBezTo>
                    <a:pt x="1750" y="3820"/>
                    <a:pt x="1762" y="3784"/>
                    <a:pt x="1774" y="3748"/>
                  </a:cubicBezTo>
                  <a:cubicBezTo>
                    <a:pt x="1798" y="3724"/>
                    <a:pt x="1810" y="3700"/>
                    <a:pt x="1822" y="3689"/>
                  </a:cubicBezTo>
                  <a:cubicBezTo>
                    <a:pt x="1822" y="3689"/>
                    <a:pt x="1857" y="3653"/>
                    <a:pt x="1869" y="3653"/>
                  </a:cubicBezTo>
                  <a:cubicBezTo>
                    <a:pt x="1881" y="3653"/>
                    <a:pt x="1893" y="3641"/>
                    <a:pt x="1917" y="3641"/>
                  </a:cubicBezTo>
                  <a:lnTo>
                    <a:pt x="2048" y="3641"/>
                  </a:lnTo>
                  <a:cubicBezTo>
                    <a:pt x="2052" y="3642"/>
                    <a:pt x="2055" y="3642"/>
                    <a:pt x="2059" y="3642"/>
                  </a:cubicBezTo>
                  <a:cubicBezTo>
                    <a:pt x="2108" y="3642"/>
                    <a:pt x="2111" y="3563"/>
                    <a:pt x="2167" y="3474"/>
                  </a:cubicBezTo>
                  <a:cubicBezTo>
                    <a:pt x="2179" y="3450"/>
                    <a:pt x="2191" y="3450"/>
                    <a:pt x="2191" y="3427"/>
                  </a:cubicBezTo>
                  <a:cubicBezTo>
                    <a:pt x="2191" y="3415"/>
                    <a:pt x="2215" y="3403"/>
                    <a:pt x="2215" y="3391"/>
                  </a:cubicBezTo>
                  <a:cubicBezTo>
                    <a:pt x="2215" y="3367"/>
                    <a:pt x="2227" y="3343"/>
                    <a:pt x="2227" y="3331"/>
                  </a:cubicBezTo>
                  <a:cubicBezTo>
                    <a:pt x="2227" y="3308"/>
                    <a:pt x="2238" y="3308"/>
                    <a:pt x="2238" y="3296"/>
                  </a:cubicBezTo>
                  <a:cubicBezTo>
                    <a:pt x="2238" y="3284"/>
                    <a:pt x="2250" y="3284"/>
                    <a:pt x="2250" y="3284"/>
                  </a:cubicBezTo>
                  <a:lnTo>
                    <a:pt x="2274" y="3272"/>
                  </a:lnTo>
                  <a:lnTo>
                    <a:pt x="2358" y="3189"/>
                  </a:lnTo>
                  <a:lnTo>
                    <a:pt x="2405" y="3153"/>
                  </a:lnTo>
                  <a:cubicBezTo>
                    <a:pt x="2417" y="3129"/>
                    <a:pt x="2453" y="3117"/>
                    <a:pt x="2465" y="3105"/>
                  </a:cubicBezTo>
                  <a:cubicBezTo>
                    <a:pt x="2512" y="3093"/>
                    <a:pt x="2536" y="3069"/>
                    <a:pt x="2572" y="3058"/>
                  </a:cubicBezTo>
                  <a:cubicBezTo>
                    <a:pt x="2584" y="3058"/>
                    <a:pt x="2596" y="3034"/>
                    <a:pt x="2608" y="3034"/>
                  </a:cubicBezTo>
                  <a:cubicBezTo>
                    <a:pt x="2631" y="3010"/>
                    <a:pt x="2655" y="3010"/>
                    <a:pt x="2667" y="2998"/>
                  </a:cubicBezTo>
                  <a:cubicBezTo>
                    <a:pt x="2715" y="2986"/>
                    <a:pt x="2750" y="2974"/>
                    <a:pt x="2762" y="2950"/>
                  </a:cubicBezTo>
                  <a:cubicBezTo>
                    <a:pt x="2774" y="2938"/>
                    <a:pt x="2786" y="2915"/>
                    <a:pt x="2810" y="2867"/>
                  </a:cubicBezTo>
                  <a:cubicBezTo>
                    <a:pt x="2822" y="2831"/>
                    <a:pt x="2846" y="2772"/>
                    <a:pt x="2881" y="2760"/>
                  </a:cubicBezTo>
                  <a:lnTo>
                    <a:pt x="2965" y="2688"/>
                  </a:lnTo>
                  <a:cubicBezTo>
                    <a:pt x="3000" y="2653"/>
                    <a:pt x="3024" y="2641"/>
                    <a:pt x="3048" y="2617"/>
                  </a:cubicBezTo>
                  <a:cubicBezTo>
                    <a:pt x="3072" y="2581"/>
                    <a:pt x="3084" y="2557"/>
                    <a:pt x="3120" y="2522"/>
                  </a:cubicBezTo>
                  <a:cubicBezTo>
                    <a:pt x="3179" y="2450"/>
                    <a:pt x="3262" y="2450"/>
                    <a:pt x="3310" y="2415"/>
                  </a:cubicBezTo>
                  <a:cubicBezTo>
                    <a:pt x="3358" y="2391"/>
                    <a:pt x="3358" y="2319"/>
                    <a:pt x="3417" y="2236"/>
                  </a:cubicBezTo>
                  <a:lnTo>
                    <a:pt x="3429" y="2224"/>
                  </a:lnTo>
                  <a:lnTo>
                    <a:pt x="3441" y="2212"/>
                  </a:lnTo>
                  <a:cubicBezTo>
                    <a:pt x="3465" y="2212"/>
                    <a:pt x="3477" y="2200"/>
                    <a:pt x="3477" y="2200"/>
                  </a:cubicBezTo>
                  <a:lnTo>
                    <a:pt x="3643" y="2200"/>
                  </a:lnTo>
                  <a:cubicBezTo>
                    <a:pt x="3655" y="2200"/>
                    <a:pt x="3679" y="2176"/>
                    <a:pt x="3703" y="2153"/>
                  </a:cubicBezTo>
                  <a:cubicBezTo>
                    <a:pt x="3715" y="2117"/>
                    <a:pt x="3727" y="2093"/>
                    <a:pt x="3762" y="2057"/>
                  </a:cubicBezTo>
                  <a:cubicBezTo>
                    <a:pt x="3798" y="1998"/>
                    <a:pt x="3882" y="1986"/>
                    <a:pt x="3941" y="1938"/>
                  </a:cubicBezTo>
                  <a:cubicBezTo>
                    <a:pt x="3977" y="1915"/>
                    <a:pt x="4036" y="1867"/>
                    <a:pt x="4084" y="1819"/>
                  </a:cubicBezTo>
                  <a:cubicBezTo>
                    <a:pt x="4120" y="1807"/>
                    <a:pt x="4132" y="1795"/>
                    <a:pt x="4143" y="1760"/>
                  </a:cubicBezTo>
                  <a:lnTo>
                    <a:pt x="4191" y="1676"/>
                  </a:lnTo>
                  <a:cubicBezTo>
                    <a:pt x="4239" y="1605"/>
                    <a:pt x="4298" y="1581"/>
                    <a:pt x="4358" y="1557"/>
                  </a:cubicBezTo>
                  <a:cubicBezTo>
                    <a:pt x="4417" y="1522"/>
                    <a:pt x="4441" y="1498"/>
                    <a:pt x="4477" y="1438"/>
                  </a:cubicBezTo>
                  <a:cubicBezTo>
                    <a:pt x="4489" y="1403"/>
                    <a:pt x="4501" y="1379"/>
                    <a:pt x="4536" y="1367"/>
                  </a:cubicBezTo>
                  <a:cubicBezTo>
                    <a:pt x="4560" y="1331"/>
                    <a:pt x="4596" y="1331"/>
                    <a:pt x="4620" y="1331"/>
                  </a:cubicBezTo>
                  <a:cubicBezTo>
                    <a:pt x="4655" y="1331"/>
                    <a:pt x="4679" y="1319"/>
                    <a:pt x="4691" y="1319"/>
                  </a:cubicBezTo>
                  <a:cubicBezTo>
                    <a:pt x="4727" y="1319"/>
                    <a:pt x="4739" y="1284"/>
                    <a:pt x="4774" y="1272"/>
                  </a:cubicBezTo>
                  <a:lnTo>
                    <a:pt x="4905" y="1188"/>
                  </a:lnTo>
                  <a:cubicBezTo>
                    <a:pt x="4953" y="1153"/>
                    <a:pt x="4989" y="1141"/>
                    <a:pt x="5036" y="1105"/>
                  </a:cubicBezTo>
                  <a:cubicBezTo>
                    <a:pt x="5084" y="1081"/>
                    <a:pt x="5108" y="1045"/>
                    <a:pt x="5155" y="1022"/>
                  </a:cubicBezTo>
                  <a:cubicBezTo>
                    <a:pt x="5203" y="986"/>
                    <a:pt x="5227" y="962"/>
                    <a:pt x="5263" y="914"/>
                  </a:cubicBezTo>
                  <a:cubicBezTo>
                    <a:pt x="5275" y="867"/>
                    <a:pt x="5310" y="831"/>
                    <a:pt x="5346" y="795"/>
                  </a:cubicBezTo>
                  <a:cubicBezTo>
                    <a:pt x="5382" y="772"/>
                    <a:pt x="5406" y="736"/>
                    <a:pt x="5453" y="712"/>
                  </a:cubicBezTo>
                  <a:cubicBezTo>
                    <a:pt x="5525" y="629"/>
                    <a:pt x="5632" y="664"/>
                    <a:pt x="5691" y="629"/>
                  </a:cubicBezTo>
                  <a:cubicBezTo>
                    <a:pt x="5763" y="593"/>
                    <a:pt x="5858" y="593"/>
                    <a:pt x="5906" y="533"/>
                  </a:cubicBezTo>
                  <a:cubicBezTo>
                    <a:pt x="5917" y="498"/>
                    <a:pt x="5929" y="474"/>
                    <a:pt x="5941" y="426"/>
                  </a:cubicBezTo>
                  <a:cubicBezTo>
                    <a:pt x="5965" y="391"/>
                    <a:pt x="5977" y="355"/>
                    <a:pt x="6025" y="355"/>
                  </a:cubicBezTo>
                  <a:cubicBezTo>
                    <a:pt x="6084" y="331"/>
                    <a:pt x="6156" y="355"/>
                    <a:pt x="6203" y="319"/>
                  </a:cubicBezTo>
                  <a:cubicBezTo>
                    <a:pt x="6239" y="295"/>
                    <a:pt x="6287" y="248"/>
                    <a:pt x="6334" y="212"/>
                  </a:cubicBezTo>
                  <a:cubicBezTo>
                    <a:pt x="6407" y="181"/>
                    <a:pt x="6416" y="86"/>
                    <a:pt x="6473" y="39"/>
                  </a:cubicBezTo>
                  <a:lnTo>
                    <a:pt x="6473" y="39"/>
                  </a:lnTo>
                  <a:cubicBezTo>
                    <a:pt x="6446" y="40"/>
                    <a:pt x="6426" y="41"/>
                    <a:pt x="6411" y="41"/>
                  </a:cubicBezTo>
                  <a:cubicBezTo>
                    <a:pt x="6362" y="41"/>
                    <a:pt x="6370" y="33"/>
                    <a:pt x="6370" y="33"/>
                  </a:cubicBezTo>
                  <a:close/>
                  <a:moveTo>
                    <a:pt x="2308" y="7949"/>
                  </a:moveTo>
                  <a:cubicBezTo>
                    <a:pt x="2309" y="7949"/>
                    <a:pt x="2310" y="7950"/>
                    <a:pt x="2311" y="7951"/>
                  </a:cubicBezTo>
                  <a:lnTo>
                    <a:pt x="2310" y="7951"/>
                  </a:lnTo>
                  <a:cubicBezTo>
                    <a:pt x="2309" y="7950"/>
                    <a:pt x="2308" y="7949"/>
                    <a:pt x="2308" y="7949"/>
                  </a:cubicBezTo>
                  <a:close/>
                  <a:moveTo>
                    <a:pt x="5809" y="8871"/>
                  </a:moveTo>
                  <a:cubicBezTo>
                    <a:pt x="5805" y="8877"/>
                    <a:pt x="5803" y="8879"/>
                    <a:pt x="5801" y="8879"/>
                  </a:cubicBezTo>
                  <a:cubicBezTo>
                    <a:pt x="5801" y="8879"/>
                    <a:pt x="5800" y="8879"/>
                    <a:pt x="5800" y="8878"/>
                  </a:cubicBezTo>
                  <a:lnTo>
                    <a:pt x="5800" y="8878"/>
                  </a:lnTo>
                  <a:cubicBezTo>
                    <a:pt x="5802" y="8876"/>
                    <a:pt x="5805" y="8874"/>
                    <a:pt x="5809" y="8871"/>
                  </a:cubicBezTo>
                  <a:close/>
                  <a:moveTo>
                    <a:pt x="4190" y="12056"/>
                  </a:moveTo>
                  <a:cubicBezTo>
                    <a:pt x="4190" y="12056"/>
                    <a:pt x="4189" y="12057"/>
                    <a:pt x="4189" y="12059"/>
                  </a:cubicBezTo>
                  <a:lnTo>
                    <a:pt x="4189" y="12059"/>
                  </a:lnTo>
                  <a:cubicBezTo>
                    <a:pt x="4190" y="12059"/>
                    <a:pt x="4191" y="12059"/>
                    <a:pt x="4191" y="12059"/>
                  </a:cubicBezTo>
                  <a:cubicBezTo>
                    <a:pt x="4191" y="12057"/>
                    <a:pt x="4191" y="12056"/>
                    <a:pt x="4190" y="12056"/>
                  </a:cubicBezTo>
                  <a:close/>
                  <a:moveTo>
                    <a:pt x="3833" y="12954"/>
                  </a:moveTo>
                  <a:cubicBezTo>
                    <a:pt x="3832" y="12966"/>
                    <a:pt x="3830" y="12973"/>
                    <a:pt x="3829" y="12973"/>
                  </a:cubicBezTo>
                  <a:cubicBezTo>
                    <a:pt x="3828" y="12973"/>
                    <a:pt x="3829" y="12967"/>
                    <a:pt x="3833" y="12954"/>
                  </a:cubicBezTo>
                  <a:close/>
                  <a:moveTo>
                    <a:pt x="10204" y="12344"/>
                  </a:moveTo>
                  <a:lnTo>
                    <a:pt x="10251" y="12392"/>
                  </a:lnTo>
                  <a:cubicBezTo>
                    <a:pt x="10251" y="12404"/>
                    <a:pt x="10263" y="12404"/>
                    <a:pt x="10275" y="12416"/>
                  </a:cubicBezTo>
                  <a:cubicBezTo>
                    <a:pt x="10311" y="12440"/>
                    <a:pt x="10287" y="12440"/>
                    <a:pt x="10323" y="12452"/>
                  </a:cubicBezTo>
                  <a:cubicBezTo>
                    <a:pt x="10347" y="12452"/>
                    <a:pt x="10382" y="12463"/>
                    <a:pt x="10394" y="12463"/>
                  </a:cubicBezTo>
                  <a:cubicBezTo>
                    <a:pt x="10407" y="12467"/>
                    <a:pt x="10416" y="12469"/>
                    <a:pt x="10424" y="12470"/>
                  </a:cubicBezTo>
                  <a:lnTo>
                    <a:pt x="10424" y="12470"/>
                  </a:lnTo>
                  <a:cubicBezTo>
                    <a:pt x="10429" y="12478"/>
                    <a:pt x="10436" y="12488"/>
                    <a:pt x="10442" y="12499"/>
                  </a:cubicBezTo>
                  <a:lnTo>
                    <a:pt x="10466" y="12535"/>
                  </a:lnTo>
                  <a:cubicBezTo>
                    <a:pt x="10489" y="12571"/>
                    <a:pt x="10489" y="12583"/>
                    <a:pt x="10489" y="12583"/>
                  </a:cubicBezTo>
                  <a:cubicBezTo>
                    <a:pt x="10489" y="12583"/>
                    <a:pt x="10466" y="12594"/>
                    <a:pt x="10466" y="12618"/>
                  </a:cubicBezTo>
                  <a:cubicBezTo>
                    <a:pt x="10454" y="12642"/>
                    <a:pt x="10442" y="12678"/>
                    <a:pt x="10430" y="12737"/>
                  </a:cubicBezTo>
                  <a:lnTo>
                    <a:pt x="10394" y="12821"/>
                  </a:lnTo>
                  <a:lnTo>
                    <a:pt x="10370" y="12928"/>
                  </a:lnTo>
                  <a:cubicBezTo>
                    <a:pt x="10370" y="12928"/>
                    <a:pt x="10347" y="12940"/>
                    <a:pt x="10335" y="12975"/>
                  </a:cubicBezTo>
                  <a:cubicBezTo>
                    <a:pt x="10323" y="12999"/>
                    <a:pt x="10287" y="13035"/>
                    <a:pt x="10263" y="13095"/>
                  </a:cubicBezTo>
                  <a:cubicBezTo>
                    <a:pt x="10228" y="13166"/>
                    <a:pt x="10251" y="13214"/>
                    <a:pt x="10251" y="13237"/>
                  </a:cubicBezTo>
                  <a:lnTo>
                    <a:pt x="10251" y="13266"/>
                  </a:lnTo>
                  <a:lnTo>
                    <a:pt x="10251" y="13266"/>
                  </a:lnTo>
                  <a:cubicBezTo>
                    <a:pt x="10245" y="13270"/>
                    <a:pt x="10233" y="13279"/>
                    <a:pt x="10216" y="13285"/>
                  </a:cubicBezTo>
                  <a:cubicBezTo>
                    <a:pt x="10204" y="13297"/>
                    <a:pt x="10144" y="13333"/>
                    <a:pt x="10097" y="13392"/>
                  </a:cubicBezTo>
                  <a:cubicBezTo>
                    <a:pt x="10073" y="13428"/>
                    <a:pt x="10073" y="13476"/>
                    <a:pt x="10073" y="13511"/>
                  </a:cubicBezTo>
                  <a:lnTo>
                    <a:pt x="10073" y="13583"/>
                  </a:lnTo>
                  <a:lnTo>
                    <a:pt x="10073" y="13601"/>
                  </a:lnTo>
                  <a:lnTo>
                    <a:pt x="10073" y="13601"/>
                  </a:lnTo>
                  <a:cubicBezTo>
                    <a:pt x="10053" y="13608"/>
                    <a:pt x="10015" y="13611"/>
                    <a:pt x="9978" y="13630"/>
                  </a:cubicBezTo>
                  <a:cubicBezTo>
                    <a:pt x="9966" y="13630"/>
                    <a:pt x="9954" y="13630"/>
                    <a:pt x="9930" y="13642"/>
                  </a:cubicBezTo>
                  <a:cubicBezTo>
                    <a:pt x="9918" y="13642"/>
                    <a:pt x="9870" y="13690"/>
                    <a:pt x="9870" y="13690"/>
                  </a:cubicBezTo>
                  <a:lnTo>
                    <a:pt x="9847" y="13714"/>
                  </a:lnTo>
                  <a:lnTo>
                    <a:pt x="9835" y="13749"/>
                  </a:lnTo>
                  <a:lnTo>
                    <a:pt x="9787" y="13833"/>
                  </a:lnTo>
                  <a:cubicBezTo>
                    <a:pt x="9775" y="13833"/>
                    <a:pt x="9775" y="13833"/>
                    <a:pt x="9751" y="13868"/>
                  </a:cubicBezTo>
                  <a:cubicBezTo>
                    <a:pt x="9739" y="13892"/>
                    <a:pt x="9739" y="13928"/>
                    <a:pt x="9727" y="13940"/>
                  </a:cubicBezTo>
                  <a:cubicBezTo>
                    <a:pt x="9716" y="13987"/>
                    <a:pt x="9692" y="14011"/>
                    <a:pt x="9692" y="14023"/>
                  </a:cubicBezTo>
                  <a:cubicBezTo>
                    <a:pt x="9716" y="14023"/>
                    <a:pt x="9668" y="14059"/>
                    <a:pt x="9656" y="14083"/>
                  </a:cubicBezTo>
                  <a:lnTo>
                    <a:pt x="9573" y="14166"/>
                  </a:lnTo>
                  <a:lnTo>
                    <a:pt x="9549" y="14190"/>
                  </a:lnTo>
                  <a:lnTo>
                    <a:pt x="9513" y="14226"/>
                  </a:lnTo>
                  <a:cubicBezTo>
                    <a:pt x="9489" y="14237"/>
                    <a:pt x="9454" y="14249"/>
                    <a:pt x="9430" y="14297"/>
                  </a:cubicBezTo>
                  <a:cubicBezTo>
                    <a:pt x="9394" y="14345"/>
                    <a:pt x="9370" y="14380"/>
                    <a:pt x="9358" y="14416"/>
                  </a:cubicBezTo>
                  <a:cubicBezTo>
                    <a:pt x="9323" y="14440"/>
                    <a:pt x="9323" y="14464"/>
                    <a:pt x="9311" y="14476"/>
                  </a:cubicBezTo>
                  <a:lnTo>
                    <a:pt x="9251" y="14547"/>
                  </a:lnTo>
                  <a:lnTo>
                    <a:pt x="9192" y="14618"/>
                  </a:lnTo>
                  <a:cubicBezTo>
                    <a:pt x="9180" y="14642"/>
                    <a:pt x="9144" y="14666"/>
                    <a:pt x="9120" y="14678"/>
                  </a:cubicBezTo>
                  <a:cubicBezTo>
                    <a:pt x="9085" y="14702"/>
                    <a:pt x="9037" y="14738"/>
                    <a:pt x="9013" y="14773"/>
                  </a:cubicBezTo>
                  <a:cubicBezTo>
                    <a:pt x="8977" y="14797"/>
                    <a:pt x="8954" y="14833"/>
                    <a:pt x="8942" y="14857"/>
                  </a:cubicBezTo>
                  <a:lnTo>
                    <a:pt x="8799" y="14999"/>
                  </a:lnTo>
                  <a:lnTo>
                    <a:pt x="8763" y="15035"/>
                  </a:lnTo>
                  <a:cubicBezTo>
                    <a:pt x="8739" y="15071"/>
                    <a:pt x="8727" y="15095"/>
                    <a:pt x="8715" y="15119"/>
                  </a:cubicBezTo>
                  <a:cubicBezTo>
                    <a:pt x="8680" y="15154"/>
                    <a:pt x="8680" y="15190"/>
                    <a:pt x="8668" y="15202"/>
                  </a:cubicBezTo>
                  <a:lnTo>
                    <a:pt x="8656" y="15202"/>
                  </a:lnTo>
                  <a:cubicBezTo>
                    <a:pt x="8644" y="15214"/>
                    <a:pt x="8608" y="15214"/>
                    <a:pt x="8549" y="15250"/>
                  </a:cubicBezTo>
                  <a:cubicBezTo>
                    <a:pt x="8537" y="15250"/>
                    <a:pt x="8525" y="15261"/>
                    <a:pt x="8501" y="15273"/>
                  </a:cubicBezTo>
                  <a:lnTo>
                    <a:pt x="8489" y="15297"/>
                  </a:lnTo>
                  <a:cubicBezTo>
                    <a:pt x="8477" y="15297"/>
                    <a:pt x="8477" y="15297"/>
                    <a:pt x="8465" y="15309"/>
                  </a:cubicBezTo>
                  <a:cubicBezTo>
                    <a:pt x="8430" y="15321"/>
                    <a:pt x="8406" y="15333"/>
                    <a:pt x="8358" y="15369"/>
                  </a:cubicBezTo>
                  <a:lnTo>
                    <a:pt x="8311" y="15392"/>
                  </a:lnTo>
                  <a:cubicBezTo>
                    <a:pt x="8311" y="15392"/>
                    <a:pt x="8299" y="15392"/>
                    <a:pt x="8287" y="15416"/>
                  </a:cubicBezTo>
                  <a:cubicBezTo>
                    <a:pt x="8251" y="15428"/>
                    <a:pt x="8227" y="15440"/>
                    <a:pt x="8180" y="15476"/>
                  </a:cubicBezTo>
                  <a:cubicBezTo>
                    <a:pt x="8132" y="15500"/>
                    <a:pt x="8108" y="15535"/>
                    <a:pt x="8084" y="15559"/>
                  </a:cubicBezTo>
                  <a:lnTo>
                    <a:pt x="8061" y="15595"/>
                  </a:lnTo>
                  <a:lnTo>
                    <a:pt x="8049" y="15607"/>
                  </a:lnTo>
                  <a:lnTo>
                    <a:pt x="8021" y="15616"/>
                  </a:lnTo>
                  <a:lnTo>
                    <a:pt x="8021" y="15616"/>
                  </a:lnTo>
                  <a:cubicBezTo>
                    <a:pt x="8037" y="15588"/>
                    <a:pt x="8059" y="15550"/>
                    <a:pt x="8073" y="15488"/>
                  </a:cubicBezTo>
                  <a:cubicBezTo>
                    <a:pt x="8084" y="15416"/>
                    <a:pt x="8084" y="15357"/>
                    <a:pt x="8108" y="15297"/>
                  </a:cubicBezTo>
                  <a:cubicBezTo>
                    <a:pt x="8120" y="15190"/>
                    <a:pt x="8108" y="15130"/>
                    <a:pt x="8120" y="15095"/>
                  </a:cubicBezTo>
                  <a:cubicBezTo>
                    <a:pt x="8132" y="15059"/>
                    <a:pt x="8168" y="14999"/>
                    <a:pt x="8192" y="14916"/>
                  </a:cubicBezTo>
                  <a:cubicBezTo>
                    <a:pt x="8203" y="14857"/>
                    <a:pt x="8203" y="14821"/>
                    <a:pt x="8203" y="14785"/>
                  </a:cubicBezTo>
                  <a:lnTo>
                    <a:pt x="8203" y="14726"/>
                  </a:lnTo>
                  <a:cubicBezTo>
                    <a:pt x="8203" y="14729"/>
                    <a:pt x="8203" y="14731"/>
                    <a:pt x="8204" y="14731"/>
                  </a:cubicBezTo>
                  <a:cubicBezTo>
                    <a:pt x="8207" y="14731"/>
                    <a:pt x="8214" y="14722"/>
                    <a:pt x="8239" y="14714"/>
                  </a:cubicBezTo>
                  <a:cubicBezTo>
                    <a:pt x="8251" y="14702"/>
                    <a:pt x="8287" y="14678"/>
                    <a:pt x="8323" y="14607"/>
                  </a:cubicBezTo>
                  <a:cubicBezTo>
                    <a:pt x="8323" y="14595"/>
                    <a:pt x="8346" y="14583"/>
                    <a:pt x="8346" y="14583"/>
                  </a:cubicBezTo>
                  <a:lnTo>
                    <a:pt x="8346" y="14559"/>
                  </a:lnTo>
                  <a:lnTo>
                    <a:pt x="8358" y="14523"/>
                  </a:lnTo>
                  <a:cubicBezTo>
                    <a:pt x="8370" y="14488"/>
                    <a:pt x="8382" y="14464"/>
                    <a:pt x="8406" y="14416"/>
                  </a:cubicBezTo>
                  <a:cubicBezTo>
                    <a:pt x="8430" y="14345"/>
                    <a:pt x="8442" y="14261"/>
                    <a:pt x="8465" y="14226"/>
                  </a:cubicBezTo>
                  <a:cubicBezTo>
                    <a:pt x="8489" y="14166"/>
                    <a:pt x="8501" y="14083"/>
                    <a:pt x="8525" y="14047"/>
                  </a:cubicBezTo>
                  <a:cubicBezTo>
                    <a:pt x="8525" y="14047"/>
                    <a:pt x="8525" y="14023"/>
                    <a:pt x="8549" y="14011"/>
                  </a:cubicBezTo>
                  <a:cubicBezTo>
                    <a:pt x="8584" y="13999"/>
                    <a:pt x="8608" y="13964"/>
                    <a:pt x="8656" y="13904"/>
                  </a:cubicBezTo>
                  <a:cubicBezTo>
                    <a:pt x="8680" y="13845"/>
                    <a:pt x="8680" y="13785"/>
                    <a:pt x="8680" y="13761"/>
                  </a:cubicBezTo>
                  <a:lnTo>
                    <a:pt x="8680" y="13702"/>
                  </a:lnTo>
                  <a:lnTo>
                    <a:pt x="8763" y="13535"/>
                  </a:lnTo>
                  <a:cubicBezTo>
                    <a:pt x="8799" y="13464"/>
                    <a:pt x="8835" y="13392"/>
                    <a:pt x="8846" y="13356"/>
                  </a:cubicBezTo>
                  <a:lnTo>
                    <a:pt x="8954" y="13190"/>
                  </a:lnTo>
                  <a:cubicBezTo>
                    <a:pt x="8965" y="13178"/>
                    <a:pt x="9025" y="13130"/>
                    <a:pt x="9085" y="13059"/>
                  </a:cubicBezTo>
                  <a:cubicBezTo>
                    <a:pt x="9085" y="13059"/>
                    <a:pt x="9096" y="13047"/>
                    <a:pt x="9132" y="13035"/>
                  </a:cubicBezTo>
                  <a:cubicBezTo>
                    <a:pt x="9144" y="13035"/>
                    <a:pt x="9156" y="13011"/>
                    <a:pt x="9180" y="12999"/>
                  </a:cubicBezTo>
                  <a:lnTo>
                    <a:pt x="9239" y="12940"/>
                  </a:lnTo>
                  <a:cubicBezTo>
                    <a:pt x="9263" y="12892"/>
                    <a:pt x="9275" y="12868"/>
                    <a:pt x="9299" y="12833"/>
                  </a:cubicBezTo>
                  <a:cubicBezTo>
                    <a:pt x="9299" y="12821"/>
                    <a:pt x="9311" y="12821"/>
                    <a:pt x="9311" y="12809"/>
                  </a:cubicBezTo>
                  <a:cubicBezTo>
                    <a:pt x="9315" y="12809"/>
                    <a:pt x="9316" y="12810"/>
                    <a:pt x="9317" y="12810"/>
                  </a:cubicBezTo>
                  <a:cubicBezTo>
                    <a:pt x="9319" y="12810"/>
                    <a:pt x="9319" y="12805"/>
                    <a:pt x="9335" y="12773"/>
                  </a:cubicBezTo>
                  <a:cubicBezTo>
                    <a:pt x="9382" y="12737"/>
                    <a:pt x="9382" y="12690"/>
                    <a:pt x="9394" y="12654"/>
                  </a:cubicBezTo>
                  <a:cubicBezTo>
                    <a:pt x="9418" y="12642"/>
                    <a:pt x="9418" y="12630"/>
                    <a:pt x="9418" y="12630"/>
                  </a:cubicBezTo>
                  <a:cubicBezTo>
                    <a:pt x="9418" y="12630"/>
                    <a:pt x="9418" y="12618"/>
                    <a:pt x="9430" y="12618"/>
                  </a:cubicBezTo>
                  <a:lnTo>
                    <a:pt x="9549" y="12499"/>
                  </a:lnTo>
                  <a:cubicBezTo>
                    <a:pt x="9549" y="12475"/>
                    <a:pt x="9573" y="12475"/>
                    <a:pt x="9608" y="12463"/>
                  </a:cubicBezTo>
                  <a:lnTo>
                    <a:pt x="9668" y="12452"/>
                  </a:lnTo>
                  <a:cubicBezTo>
                    <a:pt x="9680" y="12452"/>
                    <a:pt x="9727" y="12440"/>
                    <a:pt x="9716" y="12440"/>
                  </a:cubicBezTo>
                  <a:lnTo>
                    <a:pt x="9835" y="12440"/>
                  </a:lnTo>
                  <a:cubicBezTo>
                    <a:pt x="9847" y="12440"/>
                    <a:pt x="9870" y="12416"/>
                    <a:pt x="9870" y="12416"/>
                  </a:cubicBezTo>
                  <a:lnTo>
                    <a:pt x="9894" y="12416"/>
                  </a:lnTo>
                  <a:lnTo>
                    <a:pt x="10097" y="12380"/>
                  </a:lnTo>
                  <a:cubicBezTo>
                    <a:pt x="10144" y="12356"/>
                    <a:pt x="10168" y="12344"/>
                    <a:pt x="10192" y="12344"/>
                  </a:cubicBezTo>
                  <a:close/>
                  <a:moveTo>
                    <a:pt x="8313" y="15745"/>
                  </a:moveTo>
                  <a:cubicBezTo>
                    <a:pt x="8312" y="15747"/>
                    <a:pt x="8311" y="15748"/>
                    <a:pt x="8311" y="15750"/>
                  </a:cubicBezTo>
                  <a:cubicBezTo>
                    <a:pt x="8302" y="15750"/>
                    <a:pt x="8306" y="15750"/>
                    <a:pt x="8313" y="15745"/>
                  </a:cubicBezTo>
                  <a:close/>
                  <a:moveTo>
                    <a:pt x="8001" y="15988"/>
                  </a:moveTo>
                  <a:cubicBezTo>
                    <a:pt x="8001" y="16000"/>
                    <a:pt x="8004" y="16000"/>
                    <a:pt x="8004" y="16000"/>
                  </a:cubicBezTo>
                  <a:cubicBezTo>
                    <a:pt x="8004" y="16000"/>
                    <a:pt x="8003" y="16000"/>
                    <a:pt x="7999" y="16003"/>
                  </a:cubicBezTo>
                  <a:lnTo>
                    <a:pt x="7999" y="16003"/>
                  </a:lnTo>
                  <a:cubicBezTo>
                    <a:pt x="8001" y="15996"/>
                    <a:pt x="8001" y="15988"/>
                    <a:pt x="8001" y="15988"/>
                  </a:cubicBezTo>
                  <a:close/>
                  <a:moveTo>
                    <a:pt x="5940" y="16929"/>
                  </a:moveTo>
                  <a:cubicBezTo>
                    <a:pt x="5948" y="16930"/>
                    <a:pt x="5939" y="16934"/>
                    <a:pt x="5936" y="16934"/>
                  </a:cubicBezTo>
                  <a:cubicBezTo>
                    <a:pt x="5933" y="16934"/>
                    <a:pt x="5933" y="16932"/>
                    <a:pt x="5940" y="16929"/>
                  </a:cubicBezTo>
                  <a:close/>
                  <a:moveTo>
                    <a:pt x="9780" y="4418"/>
                  </a:moveTo>
                  <a:cubicBezTo>
                    <a:pt x="9751" y="4418"/>
                    <a:pt x="9722" y="4421"/>
                    <a:pt x="9692" y="4427"/>
                  </a:cubicBezTo>
                  <a:cubicBezTo>
                    <a:pt x="9620" y="4462"/>
                    <a:pt x="9608" y="4486"/>
                    <a:pt x="9573" y="4498"/>
                  </a:cubicBezTo>
                  <a:cubicBezTo>
                    <a:pt x="9561" y="4522"/>
                    <a:pt x="9561" y="4534"/>
                    <a:pt x="9549" y="4534"/>
                  </a:cubicBezTo>
                  <a:lnTo>
                    <a:pt x="9537" y="4534"/>
                  </a:lnTo>
                  <a:lnTo>
                    <a:pt x="9513" y="4546"/>
                  </a:lnTo>
                  <a:cubicBezTo>
                    <a:pt x="9442" y="4582"/>
                    <a:pt x="9430" y="4605"/>
                    <a:pt x="9394" y="4641"/>
                  </a:cubicBezTo>
                  <a:lnTo>
                    <a:pt x="9370" y="4665"/>
                  </a:lnTo>
                  <a:lnTo>
                    <a:pt x="9311" y="4665"/>
                  </a:lnTo>
                  <a:cubicBezTo>
                    <a:pt x="9263" y="4665"/>
                    <a:pt x="9216" y="4665"/>
                    <a:pt x="9144" y="4713"/>
                  </a:cubicBezTo>
                  <a:lnTo>
                    <a:pt x="9061" y="4772"/>
                  </a:lnTo>
                  <a:lnTo>
                    <a:pt x="9013" y="4796"/>
                  </a:lnTo>
                  <a:lnTo>
                    <a:pt x="9001" y="4820"/>
                  </a:lnTo>
                  <a:lnTo>
                    <a:pt x="8965" y="4832"/>
                  </a:lnTo>
                  <a:cubicBezTo>
                    <a:pt x="8906" y="4891"/>
                    <a:pt x="8894" y="4915"/>
                    <a:pt x="8882" y="4951"/>
                  </a:cubicBezTo>
                  <a:cubicBezTo>
                    <a:pt x="8882" y="4963"/>
                    <a:pt x="8858" y="4974"/>
                    <a:pt x="8858" y="4974"/>
                  </a:cubicBezTo>
                  <a:cubicBezTo>
                    <a:pt x="8858" y="4974"/>
                    <a:pt x="8858" y="4998"/>
                    <a:pt x="8846" y="4998"/>
                  </a:cubicBezTo>
                  <a:lnTo>
                    <a:pt x="8775" y="5058"/>
                  </a:lnTo>
                  <a:lnTo>
                    <a:pt x="8704" y="5117"/>
                  </a:lnTo>
                  <a:cubicBezTo>
                    <a:pt x="8680" y="5129"/>
                    <a:pt x="8656" y="5141"/>
                    <a:pt x="8620" y="5153"/>
                  </a:cubicBezTo>
                  <a:cubicBezTo>
                    <a:pt x="8608" y="5153"/>
                    <a:pt x="8584" y="5177"/>
                    <a:pt x="8561" y="5189"/>
                  </a:cubicBezTo>
                  <a:lnTo>
                    <a:pt x="8537" y="5213"/>
                  </a:lnTo>
                  <a:lnTo>
                    <a:pt x="8525" y="5236"/>
                  </a:lnTo>
                  <a:cubicBezTo>
                    <a:pt x="8501" y="5248"/>
                    <a:pt x="8477" y="5260"/>
                    <a:pt x="8442" y="5272"/>
                  </a:cubicBezTo>
                  <a:cubicBezTo>
                    <a:pt x="8430" y="5296"/>
                    <a:pt x="8406" y="5308"/>
                    <a:pt x="8382" y="5320"/>
                  </a:cubicBezTo>
                  <a:lnTo>
                    <a:pt x="8358" y="5355"/>
                  </a:lnTo>
                  <a:cubicBezTo>
                    <a:pt x="8358" y="5355"/>
                    <a:pt x="8323" y="5379"/>
                    <a:pt x="8323" y="5391"/>
                  </a:cubicBezTo>
                  <a:cubicBezTo>
                    <a:pt x="8299" y="5451"/>
                    <a:pt x="8299" y="5486"/>
                    <a:pt x="8287" y="5510"/>
                  </a:cubicBezTo>
                  <a:cubicBezTo>
                    <a:pt x="8263" y="5510"/>
                    <a:pt x="8263" y="5534"/>
                    <a:pt x="8263" y="5534"/>
                  </a:cubicBezTo>
                  <a:lnTo>
                    <a:pt x="8239" y="5558"/>
                  </a:lnTo>
                  <a:cubicBezTo>
                    <a:pt x="8203" y="5594"/>
                    <a:pt x="8180" y="5617"/>
                    <a:pt x="8168" y="5653"/>
                  </a:cubicBezTo>
                  <a:cubicBezTo>
                    <a:pt x="8149" y="5663"/>
                    <a:pt x="8129" y="5695"/>
                    <a:pt x="8123" y="5695"/>
                  </a:cubicBezTo>
                  <a:cubicBezTo>
                    <a:pt x="8121" y="5695"/>
                    <a:pt x="8120" y="5693"/>
                    <a:pt x="8120" y="5689"/>
                  </a:cubicBezTo>
                  <a:cubicBezTo>
                    <a:pt x="8108" y="5713"/>
                    <a:pt x="8073" y="5725"/>
                    <a:pt x="8025" y="5736"/>
                  </a:cubicBezTo>
                  <a:cubicBezTo>
                    <a:pt x="8013" y="5748"/>
                    <a:pt x="8001" y="5772"/>
                    <a:pt x="7965" y="5784"/>
                  </a:cubicBezTo>
                  <a:lnTo>
                    <a:pt x="7942" y="5808"/>
                  </a:lnTo>
                  <a:lnTo>
                    <a:pt x="7930" y="5832"/>
                  </a:lnTo>
                  <a:lnTo>
                    <a:pt x="7870" y="5903"/>
                  </a:lnTo>
                  <a:lnTo>
                    <a:pt x="7834" y="5951"/>
                  </a:lnTo>
                  <a:lnTo>
                    <a:pt x="7822" y="5963"/>
                  </a:lnTo>
                  <a:lnTo>
                    <a:pt x="7811" y="5975"/>
                  </a:lnTo>
                  <a:cubicBezTo>
                    <a:pt x="7775" y="5986"/>
                    <a:pt x="7751" y="6010"/>
                    <a:pt x="7715" y="6034"/>
                  </a:cubicBezTo>
                  <a:cubicBezTo>
                    <a:pt x="7692" y="6046"/>
                    <a:pt x="7668" y="6070"/>
                    <a:pt x="7656" y="6094"/>
                  </a:cubicBezTo>
                  <a:cubicBezTo>
                    <a:pt x="7656" y="6094"/>
                    <a:pt x="7632" y="6129"/>
                    <a:pt x="7632" y="6141"/>
                  </a:cubicBezTo>
                  <a:cubicBezTo>
                    <a:pt x="7632" y="6141"/>
                    <a:pt x="7608" y="6153"/>
                    <a:pt x="7608" y="6165"/>
                  </a:cubicBezTo>
                  <a:cubicBezTo>
                    <a:pt x="7599" y="6202"/>
                    <a:pt x="7590" y="6231"/>
                    <a:pt x="7586" y="6248"/>
                  </a:cubicBezTo>
                  <a:lnTo>
                    <a:pt x="7537" y="6248"/>
                  </a:lnTo>
                  <a:cubicBezTo>
                    <a:pt x="7513" y="6260"/>
                    <a:pt x="7489" y="6260"/>
                    <a:pt x="7465" y="6260"/>
                  </a:cubicBezTo>
                  <a:cubicBezTo>
                    <a:pt x="7430" y="6272"/>
                    <a:pt x="7418" y="6272"/>
                    <a:pt x="7418" y="6272"/>
                  </a:cubicBezTo>
                  <a:lnTo>
                    <a:pt x="7394" y="6284"/>
                  </a:lnTo>
                  <a:lnTo>
                    <a:pt x="7299" y="6320"/>
                  </a:lnTo>
                  <a:lnTo>
                    <a:pt x="7251" y="6332"/>
                  </a:lnTo>
                  <a:cubicBezTo>
                    <a:pt x="7239" y="6344"/>
                    <a:pt x="7227" y="6344"/>
                    <a:pt x="7191" y="6367"/>
                  </a:cubicBezTo>
                  <a:cubicBezTo>
                    <a:pt x="7156" y="6391"/>
                    <a:pt x="7120" y="6427"/>
                    <a:pt x="7108" y="6451"/>
                  </a:cubicBezTo>
                  <a:lnTo>
                    <a:pt x="7072" y="6487"/>
                  </a:lnTo>
                  <a:lnTo>
                    <a:pt x="7049" y="6487"/>
                  </a:lnTo>
                  <a:cubicBezTo>
                    <a:pt x="7013" y="6463"/>
                    <a:pt x="6989" y="6463"/>
                    <a:pt x="6930" y="6463"/>
                  </a:cubicBezTo>
                  <a:cubicBezTo>
                    <a:pt x="6834" y="6487"/>
                    <a:pt x="6834" y="6498"/>
                    <a:pt x="6810" y="6510"/>
                  </a:cubicBezTo>
                  <a:lnTo>
                    <a:pt x="6715" y="6558"/>
                  </a:lnTo>
                  <a:lnTo>
                    <a:pt x="6679" y="6570"/>
                  </a:lnTo>
                  <a:cubicBezTo>
                    <a:pt x="6644" y="6582"/>
                    <a:pt x="6632" y="6606"/>
                    <a:pt x="6620" y="6618"/>
                  </a:cubicBezTo>
                  <a:cubicBezTo>
                    <a:pt x="6584" y="6641"/>
                    <a:pt x="6560" y="6665"/>
                    <a:pt x="6537" y="6677"/>
                  </a:cubicBezTo>
                  <a:lnTo>
                    <a:pt x="6525" y="6689"/>
                  </a:lnTo>
                  <a:lnTo>
                    <a:pt x="6501" y="6701"/>
                  </a:lnTo>
                  <a:lnTo>
                    <a:pt x="6406" y="6748"/>
                  </a:lnTo>
                  <a:lnTo>
                    <a:pt x="6358" y="6760"/>
                  </a:lnTo>
                  <a:lnTo>
                    <a:pt x="6346" y="6784"/>
                  </a:lnTo>
                  <a:lnTo>
                    <a:pt x="6263" y="6784"/>
                  </a:lnTo>
                  <a:cubicBezTo>
                    <a:pt x="6227" y="6784"/>
                    <a:pt x="6191" y="6784"/>
                    <a:pt x="6132" y="6808"/>
                  </a:cubicBezTo>
                  <a:cubicBezTo>
                    <a:pt x="6048" y="6844"/>
                    <a:pt x="6037" y="6879"/>
                    <a:pt x="6025" y="6915"/>
                  </a:cubicBezTo>
                  <a:lnTo>
                    <a:pt x="5989" y="6975"/>
                  </a:lnTo>
                  <a:lnTo>
                    <a:pt x="5906" y="6975"/>
                  </a:lnTo>
                  <a:cubicBezTo>
                    <a:pt x="5870" y="6975"/>
                    <a:pt x="5858" y="6975"/>
                    <a:pt x="5834" y="6987"/>
                  </a:cubicBezTo>
                  <a:lnTo>
                    <a:pt x="5787" y="6999"/>
                  </a:lnTo>
                  <a:cubicBezTo>
                    <a:pt x="5751" y="6999"/>
                    <a:pt x="5727" y="7022"/>
                    <a:pt x="5691" y="7022"/>
                  </a:cubicBezTo>
                  <a:lnTo>
                    <a:pt x="5656" y="7034"/>
                  </a:lnTo>
                  <a:lnTo>
                    <a:pt x="5608" y="7046"/>
                  </a:lnTo>
                  <a:cubicBezTo>
                    <a:pt x="5596" y="7058"/>
                    <a:pt x="5560" y="7058"/>
                    <a:pt x="5536" y="7058"/>
                  </a:cubicBezTo>
                  <a:lnTo>
                    <a:pt x="5477" y="7058"/>
                  </a:lnTo>
                  <a:cubicBezTo>
                    <a:pt x="5453" y="7058"/>
                    <a:pt x="5429" y="7082"/>
                    <a:pt x="5417" y="7082"/>
                  </a:cubicBezTo>
                  <a:cubicBezTo>
                    <a:pt x="5394" y="7094"/>
                    <a:pt x="5370" y="7094"/>
                    <a:pt x="5334" y="7094"/>
                  </a:cubicBezTo>
                  <a:cubicBezTo>
                    <a:pt x="5310" y="7094"/>
                    <a:pt x="5275" y="7094"/>
                    <a:pt x="5239" y="7106"/>
                  </a:cubicBezTo>
                  <a:cubicBezTo>
                    <a:pt x="5239" y="7106"/>
                    <a:pt x="5203" y="7106"/>
                    <a:pt x="5191" y="7118"/>
                  </a:cubicBezTo>
                  <a:cubicBezTo>
                    <a:pt x="5179" y="7141"/>
                    <a:pt x="5155" y="7141"/>
                    <a:pt x="5144" y="7153"/>
                  </a:cubicBezTo>
                  <a:cubicBezTo>
                    <a:pt x="5120" y="7177"/>
                    <a:pt x="5120" y="7201"/>
                    <a:pt x="5096" y="7213"/>
                  </a:cubicBezTo>
                  <a:cubicBezTo>
                    <a:pt x="5084" y="7237"/>
                    <a:pt x="5072" y="7272"/>
                    <a:pt x="5060" y="7284"/>
                  </a:cubicBezTo>
                  <a:lnTo>
                    <a:pt x="5036" y="7284"/>
                  </a:lnTo>
                  <a:cubicBezTo>
                    <a:pt x="5001" y="7296"/>
                    <a:pt x="4917" y="7284"/>
                    <a:pt x="4846" y="7308"/>
                  </a:cubicBezTo>
                  <a:lnTo>
                    <a:pt x="4667" y="7356"/>
                  </a:lnTo>
                  <a:cubicBezTo>
                    <a:pt x="4655" y="7362"/>
                    <a:pt x="4635" y="7362"/>
                    <a:pt x="4606" y="7362"/>
                  </a:cubicBezTo>
                  <a:cubicBezTo>
                    <a:pt x="4578" y="7362"/>
                    <a:pt x="4542" y="7362"/>
                    <a:pt x="4501" y="7368"/>
                  </a:cubicBezTo>
                  <a:lnTo>
                    <a:pt x="4477" y="7368"/>
                  </a:lnTo>
                  <a:cubicBezTo>
                    <a:pt x="4465" y="7368"/>
                    <a:pt x="4441" y="7391"/>
                    <a:pt x="4429" y="7391"/>
                  </a:cubicBezTo>
                  <a:cubicBezTo>
                    <a:pt x="4405" y="7391"/>
                    <a:pt x="4382" y="7403"/>
                    <a:pt x="4370" y="7415"/>
                  </a:cubicBezTo>
                  <a:cubicBezTo>
                    <a:pt x="4358" y="7451"/>
                    <a:pt x="4322" y="7463"/>
                    <a:pt x="4310" y="7475"/>
                  </a:cubicBezTo>
                  <a:lnTo>
                    <a:pt x="4298" y="7487"/>
                  </a:lnTo>
                  <a:cubicBezTo>
                    <a:pt x="4298" y="7475"/>
                    <a:pt x="4263" y="7475"/>
                    <a:pt x="4239" y="7463"/>
                  </a:cubicBezTo>
                  <a:cubicBezTo>
                    <a:pt x="4203" y="7451"/>
                    <a:pt x="4179" y="7439"/>
                    <a:pt x="4108" y="7439"/>
                  </a:cubicBezTo>
                  <a:lnTo>
                    <a:pt x="4012" y="7451"/>
                  </a:lnTo>
                  <a:lnTo>
                    <a:pt x="3929" y="7463"/>
                  </a:lnTo>
                  <a:cubicBezTo>
                    <a:pt x="3905" y="7463"/>
                    <a:pt x="3905" y="7463"/>
                    <a:pt x="3870" y="7475"/>
                  </a:cubicBezTo>
                  <a:cubicBezTo>
                    <a:pt x="3834" y="7499"/>
                    <a:pt x="3822" y="7510"/>
                    <a:pt x="3810" y="7522"/>
                  </a:cubicBezTo>
                  <a:cubicBezTo>
                    <a:pt x="3774" y="7546"/>
                    <a:pt x="3762" y="7582"/>
                    <a:pt x="3751" y="7594"/>
                  </a:cubicBezTo>
                  <a:lnTo>
                    <a:pt x="3731" y="7603"/>
                  </a:lnTo>
                  <a:lnTo>
                    <a:pt x="3731" y="7603"/>
                  </a:lnTo>
                  <a:cubicBezTo>
                    <a:pt x="3723" y="7602"/>
                    <a:pt x="3713" y="7599"/>
                    <a:pt x="3703" y="7594"/>
                  </a:cubicBezTo>
                  <a:cubicBezTo>
                    <a:pt x="3667" y="7582"/>
                    <a:pt x="3643" y="7570"/>
                    <a:pt x="3596" y="7570"/>
                  </a:cubicBezTo>
                  <a:lnTo>
                    <a:pt x="3548" y="7570"/>
                  </a:lnTo>
                  <a:cubicBezTo>
                    <a:pt x="3536" y="7570"/>
                    <a:pt x="3524" y="7582"/>
                    <a:pt x="3512" y="7582"/>
                  </a:cubicBezTo>
                  <a:cubicBezTo>
                    <a:pt x="3477" y="7582"/>
                    <a:pt x="3465" y="7594"/>
                    <a:pt x="3453" y="7606"/>
                  </a:cubicBezTo>
                  <a:cubicBezTo>
                    <a:pt x="3405" y="7641"/>
                    <a:pt x="3393" y="7653"/>
                    <a:pt x="3370" y="7665"/>
                  </a:cubicBezTo>
                  <a:cubicBezTo>
                    <a:pt x="3370" y="7689"/>
                    <a:pt x="3358" y="7689"/>
                    <a:pt x="3358" y="7689"/>
                  </a:cubicBezTo>
                  <a:cubicBezTo>
                    <a:pt x="3358" y="7689"/>
                    <a:pt x="3346" y="7689"/>
                    <a:pt x="3310" y="7665"/>
                  </a:cubicBezTo>
                  <a:cubicBezTo>
                    <a:pt x="3286" y="7665"/>
                    <a:pt x="3274" y="7653"/>
                    <a:pt x="3215" y="7641"/>
                  </a:cubicBezTo>
                  <a:lnTo>
                    <a:pt x="3167" y="7641"/>
                  </a:lnTo>
                  <a:cubicBezTo>
                    <a:pt x="3131" y="7653"/>
                    <a:pt x="3131" y="7653"/>
                    <a:pt x="3120" y="7653"/>
                  </a:cubicBezTo>
                  <a:cubicBezTo>
                    <a:pt x="3096" y="7665"/>
                    <a:pt x="3072" y="7665"/>
                    <a:pt x="3060" y="7689"/>
                  </a:cubicBezTo>
                  <a:lnTo>
                    <a:pt x="2989" y="7737"/>
                  </a:lnTo>
                  <a:cubicBezTo>
                    <a:pt x="2989" y="7749"/>
                    <a:pt x="2977" y="7749"/>
                    <a:pt x="2977" y="7749"/>
                  </a:cubicBezTo>
                  <a:lnTo>
                    <a:pt x="2953" y="7749"/>
                  </a:lnTo>
                  <a:cubicBezTo>
                    <a:pt x="2929" y="7749"/>
                    <a:pt x="2881" y="7701"/>
                    <a:pt x="2774" y="7701"/>
                  </a:cubicBezTo>
                  <a:cubicBezTo>
                    <a:pt x="2679" y="7713"/>
                    <a:pt x="2631" y="7761"/>
                    <a:pt x="2596" y="7772"/>
                  </a:cubicBezTo>
                  <a:lnTo>
                    <a:pt x="2584" y="7772"/>
                  </a:lnTo>
                  <a:cubicBezTo>
                    <a:pt x="2572" y="7772"/>
                    <a:pt x="2536" y="7784"/>
                    <a:pt x="2524" y="7784"/>
                  </a:cubicBezTo>
                  <a:cubicBezTo>
                    <a:pt x="2477" y="7808"/>
                    <a:pt x="2453" y="7820"/>
                    <a:pt x="2441" y="7832"/>
                  </a:cubicBezTo>
                  <a:cubicBezTo>
                    <a:pt x="2417" y="7844"/>
                    <a:pt x="2405" y="7844"/>
                    <a:pt x="2405" y="7844"/>
                  </a:cubicBezTo>
                  <a:lnTo>
                    <a:pt x="2381" y="7844"/>
                  </a:lnTo>
                  <a:lnTo>
                    <a:pt x="2286" y="7868"/>
                  </a:lnTo>
                  <a:lnTo>
                    <a:pt x="2203" y="7880"/>
                  </a:lnTo>
                  <a:lnTo>
                    <a:pt x="2179" y="7880"/>
                  </a:lnTo>
                  <a:lnTo>
                    <a:pt x="2167" y="7868"/>
                  </a:lnTo>
                  <a:cubicBezTo>
                    <a:pt x="2155" y="7868"/>
                    <a:pt x="2143" y="7832"/>
                    <a:pt x="2107" y="7820"/>
                  </a:cubicBezTo>
                  <a:cubicBezTo>
                    <a:pt x="2096" y="7820"/>
                    <a:pt x="2084" y="7808"/>
                    <a:pt x="2060" y="7784"/>
                  </a:cubicBezTo>
                  <a:cubicBezTo>
                    <a:pt x="2060" y="7784"/>
                    <a:pt x="2048" y="7772"/>
                    <a:pt x="2036" y="7772"/>
                  </a:cubicBezTo>
                  <a:cubicBezTo>
                    <a:pt x="2024" y="7761"/>
                    <a:pt x="2000" y="7761"/>
                    <a:pt x="2000" y="7761"/>
                  </a:cubicBezTo>
                  <a:cubicBezTo>
                    <a:pt x="1917" y="7761"/>
                    <a:pt x="1905" y="7808"/>
                    <a:pt x="1869" y="7820"/>
                  </a:cubicBezTo>
                  <a:lnTo>
                    <a:pt x="1810" y="7880"/>
                  </a:lnTo>
                  <a:cubicBezTo>
                    <a:pt x="1810" y="7888"/>
                    <a:pt x="1803" y="7891"/>
                    <a:pt x="1800" y="7891"/>
                  </a:cubicBezTo>
                  <a:lnTo>
                    <a:pt x="1800" y="7891"/>
                  </a:lnTo>
                  <a:cubicBezTo>
                    <a:pt x="1790" y="7891"/>
                    <a:pt x="1777" y="7888"/>
                    <a:pt x="1750" y="7880"/>
                  </a:cubicBezTo>
                  <a:cubicBezTo>
                    <a:pt x="1726" y="7868"/>
                    <a:pt x="1691" y="7856"/>
                    <a:pt x="1667" y="7856"/>
                  </a:cubicBezTo>
                  <a:lnTo>
                    <a:pt x="1405" y="7856"/>
                  </a:lnTo>
                  <a:cubicBezTo>
                    <a:pt x="1345" y="7832"/>
                    <a:pt x="1310" y="7832"/>
                    <a:pt x="1262" y="7832"/>
                  </a:cubicBezTo>
                  <a:cubicBezTo>
                    <a:pt x="1226" y="7832"/>
                    <a:pt x="1203" y="7808"/>
                    <a:pt x="1143" y="7772"/>
                  </a:cubicBezTo>
                  <a:cubicBezTo>
                    <a:pt x="1107" y="7749"/>
                    <a:pt x="1072" y="7737"/>
                    <a:pt x="1048" y="7737"/>
                  </a:cubicBezTo>
                  <a:cubicBezTo>
                    <a:pt x="1036" y="7713"/>
                    <a:pt x="1024" y="7713"/>
                    <a:pt x="988" y="7701"/>
                  </a:cubicBezTo>
                  <a:cubicBezTo>
                    <a:pt x="953" y="7689"/>
                    <a:pt x="869" y="7653"/>
                    <a:pt x="834" y="7641"/>
                  </a:cubicBezTo>
                  <a:cubicBezTo>
                    <a:pt x="795" y="7619"/>
                    <a:pt x="767" y="7610"/>
                    <a:pt x="739" y="7601"/>
                  </a:cubicBezTo>
                  <a:lnTo>
                    <a:pt x="739" y="7601"/>
                  </a:lnTo>
                  <a:cubicBezTo>
                    <a:pt x="776" y="7620"/>
                    <a:pt x="805" y="7625"/>
                    <a:pt x="822" y="7641"/>
                  </a:cubicBezTo>
                  <a:lnTo>
                    <a:pt x="964" y="7737"/>
                  </a:lnTo>
                  <a:cubicBezTo>
                    <a:pt x="1024" y="7772"/>
                    <a:pt x="1084" y="7796"/>
                    <a:pt x="1119" y="7808"/>
                  </a:cubicBezTo>
                  <a:cubicBezTo>
                    <a:pt x="1167" y="7820"/>
                    <a:pt x="1215" y="7832"/>
                    <a:pt x="1262" y="7868"/>
                  </a:cubicBezTo>
                  <a:cubicBezTo>
                    <a:pt x="1274" y="7868"/>
                    <a:pt x="1298" y="7880"/>
                    <a:pt x="1334" y="7891"/>
                  </a:cubicBezTo>
                  <a:cubicBezTo>
                    <a:pt x="1381" y="7915"/>
                    <a:pt x="1357" y="7915"/>
                    <a:pt x="1393" y="7927"/>
                  </a:cubicBezTo>
                  <a:cubicBezTo>
                    <a:pt x="1417" y="7951"/>
                    <a:pt x="1476" y="7999"/>
                    <a:pt x="1560" y="8011"/>
                  </a:cubicBezTo>
                  <a:cubicBezTo>
                    <a:pt x="1619" y="8034"/>
                    <a:pt x="1679" y="8034"/>
                    <a:pt x="1715" y="8034"/>
                  </a:cubicBezTo>
                  <a:lnTo>
                    <a:pt x="1893" y="8034"/>
                  </a:lnTo>
                  <a:cubicBezTo>
                    <a:pt x="1953" y="8034"/>
                    <a:pt x="1977" y="8046"/>
                    <a:pt x="2036" y="8058"/>
                  </a:cubicBezTo>
                  <a:cubicBezTo>
                    <a:pt x="2060" y="8058"/>
                    <a:pt x="2096" y="8070"/>
                    <a:pt x="2131" y="8070"/>
                  </a:cubicBezTo>
                  <a:lnTo>
                    <a:pt x="2167" y="8070"/>
                  </a:lnTo>
                  <a:cubicBezTo>
                    <a:pt x="2179" y="8070"/>
                    <a:pt x="2215" y="8058"/>
                    <a:pt x="2215" y="8058"/>
                  </a:cubicBezTo>
                  <a:cubicBezTo>
                    <a:pt x="2227" y="8058"/>
                    <a:pt x="2238" y="8046"/>
                    <a:pt x="2250" y="8034"/>
                  </a:cubicBezTo>
                  <a:lnTo>
                    <a:pt x="2310" y="7975"/>
                  </a:lnTo>
                  <a:lnTo>
                    <a:pt x="2324" y="7961"/>
                  </a:lnTo>
                  <a:lnTo>
                    <a:pt x="2324" y="7961"/>
                  </a:lnTo>
                  <a:cubicBezTo>
                    <a:pt x="2343" y="7976"/>
                    <a:pt x="2376" y="8005"/>
                    <a:pt x="2405" y="8034"/>
                  </a:cubicBezTo>
                  <a:cubicBezTo>
                    <a:pt x="2417" y="8046"/>
                    <a:pt x="2429" y="8046"/>
                    <a:pt x="2465" y="8058"/>
                  </a:cubicBezTo>
                  <a:cubicBezTo>
                    <a:pt x="2477" y="8070"/>
                    <a:pt x="2488" y="8070"/>
                    <a:pt x="2512" y="8070"/>
                  </a:cubicBezTo>
                  <a:lnTo>
                    <a:pt x="2536" y="8070"/>
                  </a:lnTo>
                  <a:lnTo>
                    <a:pt x="2631" y="8058"/>
                  </a:lnTo>
                  <a:lnTo>
                    <a:pt x="2715" y="8046"/>
                  </a:lnTo>
                  <a:cubicBezTo>
                    <a:pt x="2727" y="8046"/>
                    <a:pt x="2762" y="8034"/>
                    <a:pt x="2774" y="8034"/>
                  </a:cubicBezTo>
                  <a:cubicBezTo>
                    <a:pt x="2786" y="8034"/>
                    <a:pt x="2810" y="8011"/>
                    <a:pt x="2822" y="8011"/>
                  </a:cubicBezTo>
                  <a:cubicBezTo>
                    <a:pt x="2846" y="7999"/>
                    <a:pt x="2881" y="7987"/>
                    <a:pt x="2893" y="7987"/>
                  </a:cubicBezTo>
                  <a:lnTo>
                    <a:pt x="2941" y="7987"/>
                  </a:lnTo>
                  <a:cubicBezTo>
                    <a:pt x="2953" y="7975"/>
                    <a:pt x="2953" y="7975"/>
                    <a:pt x="2965" y="7975"/>
                  </a:cubicBezTo>
                  <a:cubicBezTo>
                    <a:pt x="3048" y="7939"/>
                    <a:pt x="3084" y="7915"/>
                    <a:pt x="3108" y="7915"/>
                  </a:cubicBezTo>
                  <a:cubicBezTo>
                    <a:pt x="3120" y="7915"/>
                    <a:pt x="3167" y="7939"/>
                    <a:pt x="3250" y="7951"/>
                  </a:cubicBezTo>
                  <a:lnTo>
                    <a:pt x="3310" y="7951"/>
                  </a:lnTo>
                  <a:cubicBezTo>
                    <a:pt x="3346" y="7939"/>
                    <a:pt x="3358" y="7939"/>
                    <a:pt x="3370" y="7927"/>
                  </a:cubicBezTo>
                  <a:cubicBezTo>
                    <a:pt x="3405" y="7915"/>
                    <a:pt x="3429" y="7891"/>
                    <a:pt x="3441" y="7880"/>
                  </a:cubicBezTo>
                  <a:cubicBezTo>
                    <a:pt x="3465" y="7868"/>
                    <a:pt x="3477" y="7868"/>
                    <a:pt x="3477" y="7868"/>
                  </a:cubicBezTo>
                  <a:cubicBezTo>
                    <a:pt x="3489" y="7868"/>
                    <a:pt x="3501" y="7868"/>
                    <a:pt x="3536" y="7880"/>
                  </a:cubicBezTo>
                  <a:cubicBezTo>
                    <a:pt x="3560" y="7880"/>
                    <a:pt x="3596" y="7915"/>
                    <a:pt x="3655" y="7915"/>
                  </a:cubicBezTo>
                  <a:lnTo>
                    <a:pt x="3703" y="7915"/>
                  </a:lnTo>
                  <a:cubicBezTo>
                    <a:pt x="3703" y="7915"/>
                    <a:pt x="3715" y="7915"/>
                    <a:pt x="3727" y="7891"/>
                  </a:cubicBezTo>
                  <a:cubicBezTo>
                    <a:pt x="3762" y="7891"/>
                    <a:pt x="3774" y="7880"/>
                    <a:pt x="3786" y="7868"/>
                  </a:cubicBezTo>
                  <a:lnTo>
                    <a:pt x="3846" y="7808"/>
                  </a:lnTo>
                  <a:cubicBezTo>
                    <a:pt x="3846" y="7796"/>
                    <a:pt x="3858" y="7796"/>
                    <a:pt x="3858" y="7796"/>
                  </a:cubicBezTo>
                  <a:cubicBezTo>
                    <a:pt x="3858" y="7796"/>
                    <a:pt x="3893" y="7796"/>
                    <a:pt x="3917" y="7808"/>
                  </a:cubicBezTo>
                  <a:cubicBezTo>
                    <a:pt x="3953" y="7808"/>
                    <a:pt x="3977" y="7820"/>
                    <a:pt x="4036" y="7820"/>
                  </a:cubicBezTo>
                  <a:cubicBezTo>
                    <a:pt x="4060" y="7820"/>
                    <a:pt x="4084" y="7808"/>
                    <a:pt x="4084" y="7808"/>
                  </a:cubicBezTo>
                  <a:cubicBezTo>
                    <a:pt x="4096" y="7796"/>
                    <a:pt x="4120" y="7772"/>
                    <a:pt x="4132" y="7772"/>
                  </a:cubicBezTo>
                  <a:lnTo>
                    <a:pt x="4179" y="7737"/>
                  </a:lnTo>
                  <a:lnTo>
                    <a:pt x="4239" y="7677"/>
                  </a:lnTo>
                  <a:lnTo>
                    <a:pt x="4251" y="7653"/>
                  </a:lnTo>
                  <a:lnTo>
                    <a:pt x="4263" y="7653"/>
                  </a:lnTo>
                  <a:lnTo>
                    <a:pt x="4358" y="7641"/>
                  </a:lnTo>
                  <a:lnTo>
                    <a:pt x="4427" y="7630"/>
                  </a:lnTo>
                  <a:lnTo>
                    <a:pt x="4427" y="7630"/>
                  </a:lnTo>
                  <a:cubicBezTo>
                    <a:pt x="4431" y="7631"/>
                    <a:pt x="4445" y="7633"/>
                    <a:pt x="4453" y="7641"/>
                  </a:cubicBezTo>
                  <a:cubicBezTo>
                    <a:pt x="4489" y="7641"/>
                    <a:pt x="4513" y="7653"/>
                    <a:pt x="4560" y="7677"/>
                  </a:cubicBezTo>
                  <a:cubicBezTo>
                    <a:pt x="4566" y="7683"/>
                    <a:pt x="4584" y="7686"/>
                    <a:pt x="4603" y="7686"/>
                  </a:cubicBezTo>
                  <a:cubicBezTo>
                    <a:pt x="4623" y="7686"/>
                    <a:pt x="4644" y="7683"/>
                    <a:pt x="4655" y="7677"/>
                  </a:cubicBezTo>
                  <a:cubicBezTo>
                    <a:pt x="4667" y="7677"/>
                    <a:pt x="4691" y="7653"/>
                    <a:pt x="4715" y="7641"/>
                  </a:cubicBezTo>
                  <a:cubicBezTo>
                    <a:pt x="4739" y="7618"/>
                    <a:pt x="4774" y="7594"/>
                    <a:pt x="4786" y="7582"/>
                  </a:cubicBezTo>
                  <a:cubicBezTo>
                    <a:pt x="4786" y="7570"/>
                    <a:pt x="4798" y="7570"/>
                    <a:pt x="4798" y="7570"/>
                  </a:cubicBezTo>
                  <a:lnTo>
                    <a:pt x="4810" y="7570"/>
                  </a:lnTo>
                  <a:cubicBezTo>
                    <a:pt x="4834" y="7570"/>
                    <a:pt x="4861" y="7573"/>
                    <a:pt x="4894" y="7573"/>
                  </a:cubicBezTo>
                  <a:cubicBezTo>
                    <a:pt x="4926" y="7573"/>
                    <a:pt x="4965" y="7570"/>
                    <a:pt x="5013" y="7558"/>
                  </a:cubicBezTo>
                  <a:lnTo>
                    <a:pt x="5191" y="7510"/>
                  </a:lnTo>
                  <a:cubicBezTo>
                    <a:pt x="5203" y="7505"/>
                    <a:pt x="5224" y="7505"/>
                    <a:pt x="5251" y="7505"/>
                  </a:cubicBezTo>
                  <a:cubicBezTo>
                    <a:pt x="5278" y="7505"/>
                    <a:pt x="5310" y="7505"/>
                    <a:pt x="5346" y="7499"/>
                  </a:cubicBezTo>
                  <a:lnTo>
                    <a:pt x="5382" y="7499"/>
                  </a:lnTo>
                  <a:cubicBezTo>
                    <a:pt x="5394" y="7499"/>
                    <a:pt x="5406" y="7475"/>
                    <a:pt x="5429" y="7475"/>
                  </a:cubicBezTo>
                  <a:cubicBezTo>
                    <a:pt x="5465" y="7451"/>
                    <a:pt x="5465" y="7439"/>
                    <a:pt x="5489" y="7415"/>
                  </a:cubicBezTo>
                  <a:cubicBezTo>
                    <a:pt x="5513" y="7391"/>
                    <a:pt x="5525" y="7356"/>
                    <a:pt x="5548" y="7344"/>
                  </a:cubicBezTo>
                  <a:lnTo>
                    <a:pt x="5560" y="7332"/>
                  </a:lnTo>
                  <a:cubicBezTo>
                    <a:pt x="5572" y="7320"/>
                    <a:pt x="5608" y="7320"/>
                    <a:pt x="5632" y="7320"/>
                  </a:cubicBezTo>
                  <a:cubicBezTo>
                    <a:pt x="5667" y="7320"/>
                    <a:pt x="5691" y="7320"/>
                    <a:pt x="5739" y="7296"/>
                  </a:cubicBezTo>
                  <a:cubicBezTo>
                    <a:pt x="5751" y="7284"/>
                    <a:pt x="5751" y="7284"/>
                    <a:pt x="5763" y="7284"/>
                  </a:cubicBezTo>
                  <a:lnTo>
                    <a:pt x="5810" y="7284"/>
                  </a:lnTo>
                  <a:cubicBezTo>
                    <a:pt x="5846" y="7284"/>
                    <a:pt x="5870" y="7284"/>
                    <a:pt x="5917" y="7272"/>
                  </a:cubicBezTo>
                  <a:cubicBezTo>
                    <a:pt x="5929" y="7272"/>
                    <a:pt x="5965" y="7260"/>
                    <a:pt x="5965" y="7260"/>
                  </a:cubicBezTo>
                  <a:lnTo>
                    <a:pt x="6001" y="7237"/>
                  </a:lnTo>
                  <a:cubicBezTo>
                    <a:pt x="6037" y="7237"/>
                    <a:pt x="6060" y="7237"/>
                    <a:pt x="6096" y="7225"/>
                  </a:cubicBezTo>
                  <a:lnTo>
                    <a:pt x="6144" y="7213"/>
                  </a:lnTo>
                  <a:lnTo>
                    <a:pt x="6239" y="7213"/>
                  </a:lnTo>
                  <a:cubicBezTo>
                    <a:pt x="6275" y="7213"/>
                    <a:pt x="6287" y="7201"/>
                    <a:pt x="6322" y="7201"/>
                  </a:cubicBezTo>
                  <a:cubicBezTo>
                    <a:pt x="6334" y="7201"/>
                    <a:pt x="6358" y="7177"/>
                    <a:pt x="6358" y="7177"/>
                  </a:cubicBezTo>
                  <a:cubicBezTo>
                    <a:pt x="6382" y="7177"/>
                    <a:pt x="6394" y="7165"/>
                    <a:pt x="6406" y="7153"/>
                  </a:cubicBezTo>
                  <a:cubicBezTo>
                    <a:pt x="6441" y="7118"/>
                    <a:pt x="6453" y="7094"/>
                    <a:pt x="6465" y="7058"/>
                  </a:cubicBezTo>
                  <a:cubicBezTo>
                    <a:pt x="6471" y="7047"/>
                    <a:pt x="6478" y="7039"/>
                    <a:pt x="6483" y="7034"/>
                  </a:cubicBezTo>
                  <a:lnTo>
                    <a:pt x="6525" y="7034"/>
                  </a:lnTo>
                  <a:cubicBezTo>
                    <a:pt x="6531" y="7028"/>
                    <a:pt x="6546" y="7028"/>
                    <a:pt x="6565" y="7028"/>
                  </a:cubicBezTo>
                  <a:cubicBezTo>
                    <a:pt x="6584" y="7028"/>
                    <a:pt x="6608" y="7028"/>
                    <a:pt x="6632" y="7022"/>
                  </a:cubicBezTo>
                  <a:cubicBezTo>
                    <a:pt x="6632" y="7022"/>
                    <a:pt x="6644" y="6999"/>
                    <a:pt x="6656" y="6999"/>
                  </a:cubicBezTo>
                  <a:lnTo>
                    <a:pt x="6691" y="6987"/>
                  </a:lnTo>
                  <a:lnTo>
                    <a:pt x="6739" y="6975"/>
                  </a:lnTo>
                  <a:lnTo>
                    <a:pt x="6822" y="6927"/>
                  </a:lnTo>
                  <a:lnTo>
                    <a:pt x="6870" y="6915"/>
                  </a:lnTo>
                  <a:cubicBezTo>
                    <a:pt x="6894" y="6903"/>
                    <a:pt x="6918" y="6879"/>
                    <a:pt x="6930" y="6868"/>
                  </a:cubicBezTo>
                  <a:lnTo>
                    <a:pt x="7001" y="6808"/>
                  </a:lnTo>
                  <a:cubicBezTo>
                    <a:pt x="7001" y="6796"/>
                    <a:pt x="7013" y="6796"/>
                    <a:pt x="7013" y="6796"/>
                  </a:cubicBezTo>
                  <a:lnTo>
                    <a:pt x="7060" y="6784"/>
                  </a:lnTo>
                  <a:lnTo>
                    <a:pt x="7156" y="6737"/>
                  </a:lnTo>
                  <a:lnTo>
                    <a:pt x="7132" y="6760"/>
                  </a:lnTo>
                  <a:lnTo>
                    <a:pt x="7072" y="6844"/>
                  </a:lnTo>
                  <a:cubicBezTo>
                    <a:pt x="7013" y="6915"/>
                    <a:pt x="6989" y="6987"/>
                    <a:pt x="6977" y="7022"/>
                  </a:cubicBezTo>
                  <a:cubicBezTo>
                    <a:pt x="6977" y="7022"/>
                    <a:pt x="6953" y="7034"/>
                    <a:pt x="6930" y="7046"/>
                  </a:cubicBezTo>
                  <a:cubicBezTo>
                    <a:pt x="6894" y="7058"/>
                    <a:pt x="6858" y="7082"/>
                    <a:pt x="6810" y="7141"/>
                  </a:cubicBezTo>
                  <a:cubicBezTo>
                    <a:pt x="6751" y="7225"/>
                    <a:pt x="6763" y="7284"/>
                    <a:pt x="6763" y="7320"/>
                  </a:cubicBezTo>
                  <a:lnTo>
                    <a:pt x="6763" y="7356"/>
                  </a:lnTo>
                  <a:cubicBezTo>
                    <a:pt x="6760" y="7362"/>
                    <a:pt x="6755" y="7371"/>
                    <a:pt x="6751" y="7380"/>
                  </a:cubicBezTo>
                  <a:lnTo>
                    <a:pt x="6715" y="7415"/>
                  </a:lnTo>
                  <a:lnTo>
                    <a:pt x="6656" y="7510"/>
                  </a:lnTo>
                  <a:cubicBezTo>
                    <a:pt x="6656" y="7510"/>
                    <a:pt x="6644" y="7522"/>
                    <a:pt x="6632" y="7522"/>
                  </a:cubicBezTo>
                  <a:cubicBezTo>
                    <a:pt x="6596" y="7534"/>
                    <a:pt x="6560" y="7534"/>
                    <a:pt x="6501" y="7594"/>
                  </a:cubicBezTo>
                  <a:lnTo>
                    <a:pt x="6465" y="7630"/>
                  </a:lnTo>
                  <a:cubicBezTo>
                    <a:pt x="6465" y="7641"/>
                    <a:pt x="6453" y="7641"/>
                    <a:pt x="6441" y="7653"/>
                  </a:cubicBezTo>
                  <a:cubicBezTo>
                    <a:pt x="6406" y="7689"/>
                    <a:pt x="6358" y="7713"/>
                    <a:pt x="6334" y="7761"/>
                  </a:cubicBezTo>
                  <a:cubicBezTo>
                    <a:pt x="6287" y="7832"/>
                    <a:pt x="6287" y="7891"/>
                    <a:pt x="6287" y="7927"/>
                  </a:cubicBezTo>
                  <a:lnTo>
                    <a:pt x="6287" y="7975"/>
                  </a:lnTo>
                  <a:lnTo>
                    <a:pt x="6168" y="8130"/>
                  </a:lnTo>
                  <a:lnTo>
                    <a:pt x="6060" y="8296"/>
                  </a:lnTo>
                  <a:cubicBezTo>
                    <a:pt x="6060" y="8308"/>
                    <a:pt x="6037" y="8332"/>
                    <a:pt x="6001" y="8356"/>
                  </a:cubicBezTo>
                  <a:cubicBezTo>
                    <a:pt x="5977" y="8392"/>
                    <a:pt x="5917" y="8451"/>
                    <a:pt x="5906" y="8487"/>
                  </a:cubicBezTo>
                  <a:cubicBezTo>
                    <a:pt x="5873" y="8574"/>
                    <a:pt x="5860" y="8631"/>
                    <a:pt x="5858" y="8631"/>
                  </a:cubicBezTo>
                  <a:cubicBezTo>
                    <a:pt x="5858" y="8631"/>
                    <a:pt x="5858" y="8631"/>
                    <a:pt x="5858" y="8630"/>
                  </a:cubicBezTo>
                  <a:cubicBezTo>
                    <a:pt x="5858" y="8642"/>
                    <a:pt x="5822" y="8653"/>
                    <a:pt x="5787" y="8689"/>
                  </a:cubicBezTo>
                  <a:cubicBezTo>
                    <a:pt x="5763" y="8701"/>
                    <a:pt x="5739" y="8725"/>
                    <a:pt x="5727" y="8761"/>
                  </a:cubicBezTo>
                  <a:cubicBezTo>
                    <a:pt x="5703" y="8784"/>
                    <a:pt x="5703" y="8784"/>
                    <a:pt x="5691" y="8832"/>
                  </a:cubicBezTo>
                  <a:lnTo>
                    <a:pt x="5691" y="8892"/>
                  </a:lnTo>
                  <a:cubicBezTo>
                    <a:pt x="5691" y="8950"/>
                    <a:pt x="5703" y="8986"/>
                    <a:pt x="5703" y="9009"/>
                  </a:cubicBezTo>
                  <a:lnTo>
                    <a:pt x="5703" y="9009"/>
                  </a:lnTo>
                  <a:cubicBezTo>
                    <a:pt x="5694" y="9013"/>
                    <a:pt x="5681" y="9018"/>
                    <a:pt x="5667" y="9023"/>
                  </a:cubicBezTo>
                  <a:cubicBezTo>
                    <a:pt x="5632" y="9023"/>
                    <a:pt x="5620" y="9046"/>
                    <a:pt x="5584" y="9070"/>
                  </a:cubicBezTo>
                  <a:cubicBezTo>
                    <a:pt x="5572" y="9082"/>
                    <a:pt x="5560" y="9082"/>
                    <a:pt x="5548" y="9118"/>
                  </a:cubicBezTo>
                  <a:lnTo>
                    <a:pt x="5525" y="9142"/>
                  </a:lnTo>
                  <a:cubicBezTo>
                    <a:pt x="5513" y="9189"/>
                    <a:pt x="5501" y="9225"/>
                    <a:pt x="5489" y="9249"/>
                  </a:cubicBezTo>
                  <a:cubicBezTo>
                    <a:pt x="5489" y="9285"/>
                    <a:pt x="5465" y="9296"/>
                    <a:pt x="5453" y="9320"/>
                  </a:cubicBezTo>
                  <a:lnTo>
                    <a:pt x="5406" y="9415"/>
                  </a:lnTo>
                  <a:lnTo>
                    <a:pt x="5382" y="9475"/>
                  </a:lnTo>
                  <a:cubicBezTo>
                    <a:pt x="5382" y="9475"/>
                    <a:pt x="5370" y="9499"/>
                    <a:pt x="5370" y="9523"/>
                  </a:cubicBezTo>
                  <a:cubicBezTo>
                    <a:pt x="5346" y="9535"/>
                    <a:pt x="5346" y="9546"/>
                    <a:pt x="5346" y="9558"/>
                  </a:cubicBezTo>
                  <a:cubicBezTo>
                    <a:pt x="5334" y="9606"/>
                    <a:pt x="5334" y="9642"/>
                    <a:pt x="5334" y="9654"/>
                  </a:cubicBezTo>
                  <a:lnTo>
                    <a:pt x="5334" y="9666"/>
                  </a:lnTo>
                  <a:lnTo>
                    <a:pt x="5310" y="9713"/>
                  </a:lnTo>
                  <a:lnTo>
                    <a:pt x="5203" y="9892"/>
                  </a:lnTo>
                  <a:lnTo>
                    <a:pt x="5144" y="9975"/>
                  </a:lnTo>
                  <a:cubicBezTo>
                    <a:pt x="5144" y="9975"/>
                    <a:pt x="5132" y="9975"/>
                    <a:pt x="5108" y="9999"/>
                  </a:cubicBezTo>
                  <a:cubicBezTo>
                    <a:pt x="5084" y="10011"/>
                    <a:pt x="5036" y="10023"/>
                    <a:pt x="4989" y="10094"/>
                  </a:cubicBezTo>
                  <a:cubicBezTo>
                    <a:pt x="4953" y="10177"/>
                    <a:pt x="4953" y="10237"/>
                    <a:pt x="4953" y="10261"/>
                  </a:cubicBezTo>
                  <a:cubicBezTo>
                    <a:pt x="4953" y="10286"/>
                    <a:pt x="4941" y="10306"/>
                    <a:pt x="4943" y="10310"/>
                  </a:cubicBezTo>
                  <a:lnTo>
                    <a:pt x="4943" y="10310"/>
                  </a:lnTo>
                  <a:cubicBezTo>
                    <a:pt x="4936" y="10313"/>
                    <a:pt x="4928" y="10317"/>
                    <a:pt x="4917" y="10320"/>
                  </a:cubicBezTo>
                  <a:cubicBezTo>
                    <a:pt x="4894" y="10332"/>
                    <a:pt x="4834" y="10356"/>
                    <a:pt x="4786" y="10439"/>
                  </a:cubicBezTo>
                  <a:cubicBezTo>
                    <a:pt x="4774" y="10451"/>
                    <a:pt x="4751" y="10487"/>
                    <a:pt x="4739" y="10511"/>
                  </a:cubicBezTo>
                  <a:lnTo>
                    <a:pt x="4715" y="10558"/>
                  </a:lnTo>
                  <a:lnTo>
                    <a:pt x="4691" y="10594"/>
                  </a:lnTo>
                  <a:cubicBezTo>
                    <a:pt x="4691" y="10606"/>
                    <a:pt x="4679" y="10618"/>
                    <a:pt x="4679" y="10630"/>
                  </a:cubicBezTo>
                  <a:cubicBezTo>
                    <a:pt x="4667" y="10689"/>
                    <a:pt x="4679" y="10713"/>
                    <a:pt x="4679" y="10737"/>
                  </a:cubicBezTo>
                  <a:cubicBezTo>
                    <a:pt x="4679" y="10773"/>
                    <a:pt x="4691" y="10785"/>
                    <a:pt x="4691" y="10797"/>
                  </a:cubicBezTo>
                  <a:cubicBezTo>
                    <a:pt x="4705" y="10817"/>
                    <a:pt x="4703" y="10830"/>
                    <a:pt x="4703" y="10830"/>
                  </a:cubicBezTo>
                  <a:cubicBezTo>
                    <a:pt x="4703" y="10830"/>
                    <a:pt x="4705" y="10823"/>
                    <a:pt x="4715" y="10809"/>
                  </a:cubicBezTo>
                  <a:lnTo>
                    <a:pt x="4715" y="10809"/>
                  </a:lnTo>
                  <a:lnTo>
                    <a:pt x="4667" y="10904"/>
                  </a:lnTo>
                  <a:lnTo>
                    <a:pt x="4632" y="10951"/>
                  </a:lnTo>
                  <a:cubicBezTo>
                    <a:pt x="4622" y="10961"/>
                    <a:pt x="4620" y="10978"/>
                    <a:pt x="4620" y="10978"/>
                  </a:cubicBezTo>
                  <a:cubicBezTo>
                    <a:pt x="4620" y="10978"/>
                    <a:pt x="4620" y="10977"/>
                    <a:pt x="4620" y="10975"/>
                  </a:cubicBezTo>
                  <a:cubicBezTo>
                    <a:pt x="4620" y="10975"/>
                    <a:pt x="4596" y="10987"/>
                    <a:pt x="4560" y="11023"/>
                  </a:cubicBezTo>
                  <a:lnTo>
                    <a:pt x="4501" y="11082"/>
                  </a:lnTo>
                  <a:cubicBezTo>
                    <a:pt x="4489" y="11094"/>
                    <a:pt x="4489" y="11106"/>
                    <a:pt x="4477" y="11130"/>
                  </a:cubicBezTo>
                  <a:cubicBezTo>
                    <a:pt x="4453" y="11154"/>
                    <a:pt x="4477" y="11154"/>
                    <a:pt x="4453" y="11166"/>
                  </a:cubicBezTo>
                  <a:cubicBezTo>
                    <a:pt x="4441" y="11213"/>
                    <a:pt x="4441" y="11261"/>
                    <a:pt x="4429" y="11285"/>
                  </a:cubicBezTo>
                  <a:cubicBezTo>
                    <a:pt x="4429" y="11332"/>
                    <a:pt x="4429" y="11320"/>
                    <a:pt x="4393" y="11392"/>
                  </a:cubicBezTo>
                  <a:cubicBezTo>
                    <a:pt x="4393" y="11440"/>
                    <a:pt x="4382" y="11463"/>
                    <a:pt x="4382" y="11499"/>
                  </a:cubicBezTo>
                  <a:cubicBezTo>
                    <a:pt x="4382" y="11523"/>
                    <a:pt x="4358" y="11571"/>
                    <a:pt x="4298" y="11642"/>
                  </a:cubicBezTo>
                  <a:cubicBezTo>
                    <a:pt x="4298" y="11642"/>
                    <a:pt x="4274" y="11666"/>
                    <a:pt x="4274" y="11678"/>
                  </a:cubicBezTo>
                  <a:cubicBezTo>
                    <a:pt x="4274" y="11690"/>
                    <a:pt x="4263" y="11701"/>
                    <a:pt x="4263" y="11725"/>
                  </a:cubicBezTo>
                  <a:cubicBezTo>
                    <a:pt x="4251" y="11749"/>
                    <a:pt x="4251" y="11785"/>
                    <a:pt x="4251" y="11797"/>
                  </a:cubicBezTo>
                  <a:cubicBezTo>
                    <a:pt x="4251" y="11844"/>
                    <a:pt x="4239" y="11868"/>
                    <a:pt x="4239" y="11880"/>
                  </a:cubicBezTo>
                  <a:cubicBezTo>
                    <a:pt x="4239" y="11880"/>
                    <a:pt x="4239" y="11916"/>
                    <a:pt x="4215" y="11940"/>
                  </a:cubicBezTo>
                  <a:cubicBezTo>
                    <a:pt x="4203" y="11963"/>
                    <a:pt x="4203" y="11987"/>
                    <a:pt x="4203" y="11999"/>
                  </a:cubicBezTo>
                  <a:cubicBezTo>
                    <a:pt x="4203" y="12035"/>
                    <a:pt x="4191" y="12059"/>
                    <a:pt x="4191" y="12082"/>
                  </a:cubicBezTo>
                  <a:cubicBezTo>
                    <a:pt x="4183" y="12082"/>
                    <a:pt x="4186" y="12066"/>
                    <a:pt x="4189" y="12059"/>
                  </a:cubicBezTo>
                  <a:lnTo>
                    <a:pt x="4189" y="12059"/>
                  </a:lnTo>
                  <a:cubicBezTo>
                    <a:pt x="4184" y="12060"/>
                    <a:pt x="4173" y="12065"/>
                    <a:pt x="4155" y="12082"/>
                  </a:cubicBezTo>
                  <a:cubicBezTo>
                    <a:pt x="4132" y="12106"/>
                    <a:pt x="4084" y="12118"/>
                    <a:pt x="4036" y="12202"/>
                  </a:cubicBezTo>
                  <a:lnTo>
                    <a:pt x="4012" y="12237"/>
                  </a:lnTo>
                  <a:lnTo>
                    <a:pt x="3977" y="12285"/>
                  </a:lnTo>
                  <a:cubicBezTo>
                    <a:pt x="3965" y="12321"/>
                    <a:pt x="3941" y="12344"/>
                    <a:pt x="3917" y="12404"/>
                  </a:cubicBezTo>
                  <a:cubicBezTo>
                    <a:pt x="3905" y="12463"/>
                    <a:pt x="3917" y="12499"/>
                    <a:pt x="3917" y="12523"/>
                  </a:cubicBezTo>
                  <a:cubicBezTo>
                    <a:pt x="3917" y="12559"/>
                    <a:pt x="3941" y="12571"/>
                    <a:pt x="3941" y="12583"/>
                  </a:cubicBezTo>
                  <a:cubicBezTo>
                    <a:pt x="3944" y="12592"/>
                    <a:pt x="3947" y="12600"/>
                    <a:pt x="3948" y="12605"/>
                  </a:cubicBezTo>
                  <a:lnTo>
                    <a:pt x="3948" y="12605"/>
                  </a:lnTo>
                  <a:cubicBezTo>
                    <a:pt x="3930" y="12642"/>
                    <a:pt x="3878" y="12701"/>
                    <a:pt x="3846" y="12809"/>
                  </a:cubicBezTo>
                  <a:cubicBezTo>
                    <a:pt x="3834" y="12868"/>
                    <a:pt x="3834" y="12916"/>
                    <a:pt x="3834" y="12940"/>
                  </a:cubicBezTo>
                  <a:cubicBezTo>
                    <a:pt x="3834" y="12944"/>
                    <a:pt x="3834" y="12948"/>
                    <a:pt x="3833" y="12952"/>
                  </a:cubicBezTo>
                  <a:lnTo>
                    <a:pt x="3833" y="12952"/>
                  </a:lnTo>
                  <a:cubicBezTo>
                    <a:pt x="3829" y="12955"/>
                    <a:pt x="3797" y="12977"/>
                    <a:pt x="3774" y="12999"/>
                  </a:cubicBezTo>
                  <a:cubicBezTo>
                    <a:pt x="3762" y="13011"/>
                    <a:pt x="3739" y="13047"/>
                    <a:pt x="3715" y="13071"/>
                  </a:cubicBezTo>
                  <a:cubicBezTo>
                    <a:pt x="3703" y="13095"/>
                    <a:pt x="3679" y="13118"/>
                    <a:pt x="3679" y="13130"/>
                  </a:cubicBezTo>
                  <a:cubicBezTo>
                    <a:pt x="3679" y="13154"/>
                    <a:pt x="3667" y="13166"/>
                    <a:pt x="3667" y="13178"/>
                  </a:cubicBezTo>
                  <a:cubicBezTo>
                    <a:pt x="3655" y="13237"/>
                    <a:pt x="3655" y="13273"/>
                    <a:pt x="3655" y="13297"/>
                  </a:cubicBezTo>
                  <a:lnTo>
                    <a:pt x="3655" y="13333"/>
                  </a:lnTo>
                  <a:cubicBezTo>
                    <a:pt x="3643" y="13345"/>
                    <a:pt x="3608" y="13356"/>
                    <a:pt x="3584" y="13404"/>
                  </a:cubicBezTo>
                  <a:cubicBezTo>
                    <a:pt x="3548" y="13416"/>
                    <a:pt x="3536" y="13452"/>
                    <a:pt x="3524" y="13487"/>
                  </a:cubicBezTo>
                  <a:lnTo>
                    <a:pt x="3501" y="13547"/>
                  </a:lnTo>
                  <a:lnTo>
                    <a:pt x="3477" y="13654"/>
                  </a:lnTo>
                  <a:lnTo>
                    <a:pt x="3477" y="13690"/>
                  </a:lnTo>
                  <a:cubicBezTo>
                    <a:pt x="3465" y="13690"/>
                    <a:pt x="3465" y="13714"/>
                    <a:pt x="3465" y="13726"/>
                  </a:cubicBezTo>
                  <a:cubicBezTo>
                    <a:pt x="3465" y="13785"/>
                    <a:pt x="3477" y="13809"/>
                    <a:pt x="3477" y="13833"/>
                  </a:cubicBezTo>
                  <a:lnTo>
                    <a:pt x="3501" y="13928"/>
                  </a:lnTo>
                  <a:cubicBezTo>
                    <a:pt x="3489" y="13940"/>
                    <a:pt x="3489" y="13964"/>
                    <a:pt x="3489" y="13987"/>
                  </a:cubicBezTo>
                  <a:cubicBezTo>
                    <a:pt x="3489" y="14023"/>
                    <a:pt x="3477" y="14059"/>
                    <a:pt x="3477" y="14083"/>
                  </a:cubicBezTo>
                  <a:lnTo>
                    <a:pt x="3477" y="14107"/>
                  </a:lnTo>
                  <a:cubicBezTo>
                    <a:pt x="3477" y="14101"/>
                    <a:pt x="3476" y="14100"/>
                    <a:pt x="3475" y="14100"/>
                  </a:cubicBezTo>
                  <a:cubicBezTo>
                    <a:pt x="3474" y="14100"/>
                    <a:pt x="3471" y="14108"/>
                    <a:pt x="3471" y="14112"/>
                  </a:cubicBezTo>
                  <a:lnTo>
                    <a:pt x="3471" y="14112"/>
                  </a:lnTo>
                  <a:lnTo>
                    <a:pt x="3477" y="14107"/>
                  </a:lnTo>
                  <a:lnTo>
                    <a:pt x="3477" y="14107"/>
                  </a:lnTo>
                  <a:cubicBezTo>
                    <a:pt x="3474" y="14112"/>
                    <a:pt x="3473" y="14113"/>
                    <a:pt x="3472" y="14113"/>
                  </a:cubicBezTo>
                  <a:cubicBezTo>
                    <a:pt x="3472" y="14113"/>
                    <a:pt x="3471" y="14113"/>
                    <a:pt x="3471" y="14112"/>
                  </a:cubicBezTo>
                  <a:lnTo>
                    <a:pt x="3471" y="14112"/>
                  </a:lnTo>
                  <a:lnTo>
                    <a:pt x="3465" y="14118"/>
                  </a:lnTo>
                  <a:cubicBezTo>
                    <a:pt x="3441" y="14142"/>
                    <a:pt x="3417" y="14166"/>
                    <a:pt x="3370" y="14237"/>
                  </a:cubicBezTo>
                  <a:cubicBezTo>
                    <a:pt x="3370" y="14249"/>
                    <a:pt x="3358" y="14285"/>
                    <a:pt x="3358" y="14297"/>
                  </a:cubicBezTo>
                  <a:lnTo>
                    <a:pt x="3358" y="14321"/>
                  </a:lnTo>
                  <a:lnTo>
                    <a:pt x="3346" y="14368"/>
                  </a:lnTo>
                  <a:lnTo>
                    <a:pt x="3310" y="14476"/>
                  </a:lnTo>
                  <a:lnTo>
                    <a:pt x="3310" y="14535"/>
                  </a:lnTo>
                  <a:cubicBezTo>
                    <a:pt x="3310" y="14559"/>
                    <a:pt x="3322" y="14583"/>
                    <a:pt x="3322" y="14595"/>
                  </a:cubicBezTo>
                  <a:cubicBezTo>
                    <a:pt x="3346" y="14618"/>
                    <a:pt x="3346" y="14654"/>
                    <a:pt x="3358" y="14666"/>
                  </a:cubicBezTo>
                  <a:cubicBezTo>
                    <a:pt x="3362" y="14679"/>
                    <a:pt x="3365" y="14690"/>
                    <a:pt x="3366" y="14698"/>
                  </a:cubicBezTo>
                  <a:lnTo>
                    <a:pt x="3366" y="14698"/>
                  </a:lnTo>
                  <a:cubicBezTo>
                    <a:pt x="3365" y="14704"/>
                    <a:pt x="3362" y="14710"/>
                    <a:pt x="3358" y="14714"/>
                  </a:cubicBezTo>
                  <a:cubicBezTo>
                    <a:pt x="3346" y="14738"/>
                    <a:pt x="3298" y="14785"/>
                    <a:pt x="3286" y="14880"/>
                  </a:cubicBezTo>
                  <a:cubicBezTo>
                    <a:pt x="3262" y="14976"/>
                    <a:pt x="3298" y="15023"/>
                    <a:pt x="3310" y="15059"/>
                  </a:cubicBezTo>
                  <a:cubicBezTo>
                    <a:pt x="3322" y="15071"/>
                    <a:pt x="3322" y="15083"/>
                    <a:pt x="3322" y="15083"/>
                  </a:cubicBezTo>
                  <a:lnTo>
                    <a:pt x="3310" y="15190"/>
                  </a:lnTo>
                  <a:lnTo>
                    <a:pt x="3298" y="15297"/>
                  </a:lnTo>
                  <a:lnTo>
                    <a:pt x="3286" y="15392"/>
                  </a:lnTo>
                  <a:lnTo>
                    <a:pt x="3286" y="15452"/>
                  </a:lnTo>
                  <a:lnTo>
                    <a:pt x="3286" y="15488"/>
                  </a:lnTo>
                  <a:cubicBezTo>
                    <a:pt x="3262" y="15500"/>
                    <a:pt x="3262" y="15547"/>
                    <a:pt x="3250" y="15595"/>
                  </a:cubicBezTo>
                  <a:lnTo>
                    <a:pt x="3250" y="15678"/>
                  </a:lnTo>
                  <a:lnTo>
                    <a:pt x="3250" y="15738"/>
                  </a:lnTo>
                  <a:lnTo>
                    <a:pt x="3262" y="15845"/>
                  </a:lnTo>
                  <a:cubicBezTo>
                    <a:pt x="3286" y="15952"/>
                    <a:pt x="3322" y="16023"/>
                    <a:pt x="3322" y="16071"/>
                  </a:cubicBezTo>
                  <a:cubicBezTo>
                    <a:pt x="3322" y="16071"/>
                    <a:pt x="3322" y="16083"/>
                    <a:pt x="3310" y="16107"/>
                  </a:cubicBezTo>
                  <a:cubicBezTo>
                    <a:pt x="3298" y="16142"/>
                    <a:pt x="3262" y="16190"/>
                    <a:pt x="3298" y="16285"/>
                  </a:cubicBezTo>
                  <a:cubicBezTo>
                    <a:pt x="3322" y="16369"/>
                    <a:pt x="3358" y="16393"/>
                    <a:pt x="3381" y="16428"/>
                  </a:cubicBezTo>
                  <a:lnTo>
                    <a:pt x="3417" y="16452"/>
                  </a:lnTo>
                  <a:lnTo>
                    <a:pt x="3417" y="16464"/>
                  </a:lnTo>
                  <a:cubicBezTo>
                    <a:pt x="3441" y="16547"/>
                    <a:pt x="3489" y="16559"/>
                    <a:pt x="3524" y="16583"/>
                  </a:cubicBezTo>
                  <a:lnTo>
                    <a:pt x="3548" y="16619"/>
                  </a:lnTo>
                  <a:lnTo>
                    <a:pt x="3560" y="16643"/>
                  </a:lnTo>
                  <a:lnTo>
                    <a:pt x="3620" y="16738"/>
                  </a:lnTo>
                  <a:cubicBezTo>
                    <a:pt x="3655" y="16762"/>
                    <a:pt x="3667" y="16797"/>
                    <a:pt x="3679" y="16809"/>
                  </a:cubicBezTo>
                  <a:cubicBezTo>
                    <a:pt x="3703" y="16821"/>
                    <a:pt x="3715" y="16869"/>
                    <a:pt x="3762" y="16916"/>
                  </a:cubicBezTo>
                  <a:cubicBezTo>
                    <a:pt x="3774" y="16928"/>
                    <a:pt x="3786" y="16964"/>
                    <a:pt x="3834" y="16976"/>
                  </a:cubicBezTo>
                  <a:cubicBezTo>
                    <a:pt x="3882" y="16988"/>
                    <a:pt x="3893" y="17000"/>
                    <a:pt x="3917" y="17000"/>
                  </a:cubicBezTo>
                  <a:cubicBezTo>
                    <a:pt x="3965" y="17024"/>
                    <a:pt x="4001" y="17024"/>
                    <a:pt x="4001" y="17024"/>
                  </a:cubicBezTo>
                  <a:cubicBezTo>
                    <a:pt x="4001" y="17035"/>
                    <a:pt x="4001" y="17035"/>
                    <a:pt x="4012" y="17047"/>
                  </a:cubicBezTo>
                  <a:cubicBezTo>
                    <a:pt x="4024" y="17083"/>
                    <a:pt x="4060" y="17119"/>
                    <a:pt x="4132" y="17166"/>
                  </a:cubicBezTo>
                  <a:cubicBezTo>
                    <a:pt x="4155" y="17178"/>
                    <a:pt x="4179" y="17178"/>
                    <a:pt x="4179" y="17178"/>
                  </a:cubicBezTo>
                  <a:lnTo>
                    <a:pt x="4203" y="17202"/>
                  </a:lnTo>
                  <a:lnTo>
                    <a:pt x="4251" y="17214"/>
                  </a:lnTo>
                  <a:lnTo>
                    <a:pt x="4358" y="17238"/>
                  </a:lnTo>
                  <a:cubicBezTo>
                    <a:pt x="4370" y="17238"/>
                    <a:pt x="4393" y="17274"/>
                    <a:pt x="4429" y="17285"/>
                  </a:cubicBezTo>
                  <a:cubicBezTo>
                    <a:pt x="4477" y="17297"/>
                    <a:pt x="4513" y="17333"/>
                    <a:pt x="4608" y="17333"/>
                  </a:cubicBezTo>
                  <a:cubicBezTo>
                    <a:pt x="4679" y="17333"/>
                    <a:pt x="4715" y="17297"/>
                    <a:pt x="4739" y="17297"/>
                  </a:cubicBezTo>
                  <a:lnTo>
                    <a:pt x="4798" y="17297"/>
                  </a:lnTo>
                  <a:cubicBezTo>
                    <a:pt x="4858" y="17297"/>
                    <a:pt x="4894" y="17285"/>
                    <a:pt x="4917" y="17285"/>
                  </a:cubicBezTo>
                  <a:lnTo>
                    <a:pt x="4929" y="17285"/>
                  </a:lnTo>
                  <a:cubicBezTo>
                    <a:pt x="4937" y="17289"/>
                    <a:pt x="4940" y="17291"/>
                    <a:pt x="4939" y="17291"/>
                  </a:cubicBezTo>
                  <a:cubicBezTo>
                    <a:pt x="4939" y="17291"/>
                    <a:pt x="4925" y="17285"/>
                    <a:pt x="4917" y="17285"/>
                  </a:cubicBezTo>
                  <a:lnTo>
                    <a:pt x="4917" y="17285"/>
                  </a:lnTo>
                  <a:cubicBezTo>
                    <a:pt x="4929" y="17285"/>
                    <a:pt x="4965" y="17321"/>
                    <a:pt x="4989" y="17345"/>
                  </a:cubicBezTo>
                  <a:cubicBezTo>
                    <a:pt x="5025" y="17357"/>
                    <a:pt x="5036" y="17393"/>
                    <a:pt x="5084" y="17405"/>
                  </a:cubicBezTo>
                  <a:cubicBezTo>
                    <a:pt x="5096" y="17416"/>
                    <a:pt x="5132" y="17416"/>
                    <a:pt x="5167" y="17416"/>
                  </a:cubicBezTo>
                  <a:cubicBezTo>
                    <a:pt x="5167" y="17416"/>
                    <a:pt x="5203" y="17405"/>
                    <a:pt x="5215" y="17405"/>
                  </a:cubicBezTo>
                  <a:cubicBezTo>
                    <a:pt x="5275" y="17393"/>
                    <a:pt x="5310" y="17357"/>
                    <a:pt x="5334" y="17345"/>
                  </a:cubicBezTo>
                  <a:cubicBezTo>
                    <a:pt x="5334" y="17333"/>
                    <a:pt x="5346" y="17333"/>
                    <a:pt x="5346" y="17333"/>
                  </a:cubicBezTo>
                  <a:lnTo>
                    <a:pt x="5370" y="17333"/>
                  </a:lnTo>
                  <a:cubicBezTo>
                    <a:pt x="5382" y="17333"/>
                    <a:pt x="5394" y="17321"/>
                    <a:pt x="5406" y="17321"/>
                  </a:cubicBezTo>
                  <a:cubicBezTo>
                    <a:pt x="5453" y="17297"/>
                    <a:pt x="5489" y="17285"/>
                    <a:pt x="5513" y="17274"/>
                  </a:cubicBezTo>
                  <a:cubicBezTo>
                    <a:pt x="5525" y="17262"/>
                    <a:pt x="5548" y="17262"/>
                    <a:pt x="5548" y="17262"/>
                  </a:cubicBezTo>
                  <a:lnTo>
                    <a:pt x="5608" y="17238"/>
                  </a:lnTo>
                  <a:lnTo>
                    <a:pt x="5703" y="17214"/>
                  </a:lnTo>
                  <a:cubicBezTo>
                    <a:pt x="5727" y="17214"/>
                    <a:pt x="5810" y="17202"/>
                    <a:pt x="5846" y="17166"/>
                  </a:cubicBezTo>
                  <a:cubicBezTo>
                    <a:pt x="5870" y="17143"/>
                    <a:pt x="5906" y="17119"/>
                    <a:pt x="5917" y="17119"/>
                  </a:cubicBezTo>
                  <a:lnTo>
                    <a:pt x="5906" y="17119"/>
                  </a:lnTo>
                  <a:cubicBezTo>
                    <a:pt x="5898" y="17115"/>
                    <a:pt x="5895" y="17114"/>
                    <a:pt x="5895" y="17114"/>
                  </a:cubicBezTo>
                  <a:lnTo>
                    <a:pt x="5895" y="17114"/>
                  </a:lnTo>
                  <a:cubicBezTo>
                    <a:pt x="5896" y="17114"/>
                    <a:pt x="5910" y="17119"/>
                    <a:pt x="5917" y="17119"/>
                  </a:cubicBezTo>
                  <a:cubicBezTo>
                    <a:pt x="5941" y="17143"/>
                    <a:pt x="5977" y="17155"/>
                    <a:pt x="6048" y="17166"/>
                  </a:cubicBezTo>
                  <a:cubicBezTo>
                    <a:pt x="6056" y="17166"/>
                    <a:pt x="6075" y="17172"/>
                    <a:pt x="6093" y="17172"/>
                  </a:cubicBezTo>
                  <a:cubicBezTo>
                    <a:pt x="6103" y="17172"/>
                    <a:pt x="6112" y="17170"/>
                    <a:pt x="6120" y="17166"/>
                  </a:cubicBezTo>
                  <a:cubicBezTo>
                    <a:pt x="6168" y="17155"/>
                    <a:pt x="6144" y="17166"/>
                    <a:pt x="6179" y="17143"/>
                  </a:cubicBezTo>
                  <a:cubicBezTo>
                    <a:pt x="6227" y="17107"/>
                    <a:pt x="6239" y="17083"/>
                    <a:pt x="6263" y="17059"/>
                  </a:cubicBezTo>
                  <a:cubicBezTo>
                    <a:pt x="6275" y="17024"/>
                    <a:pt x="6298" y="16988"/>
                    <a:pt x="6298" y="16988"/>
                  </a:cubicBezTo>
                  <a:lnTo>
                    <a:pt x="6346" y="16976"/>
                  </a:lnTo>
                  <a:cubicBezTo>
                    <a:pt x="6382" y="16976"/>
                    <a:pt x="6418" y="16964"/>
                    <a:pt x="6465" y="16940"/>
                  </a:cubicBezTo>
                  <a:cubicBezTo>
                    <a:pt x="6572" y="16904"/>
                    <a:pt x="6632" y="16845"/>
                    <a:pt x="6656" y="16821"/>
                  </a:cubicBezTo>
                  <a:lnTo>
                    <a:pt x="6751" y="16762"/>
                  </a:lnTo>
                  <a:lnTo>
                    <a:pt x="6799" y="16738"/>
                  </a:lnTo>
                  <a:lnTo>
                    <a:pt x="6818" y="16728"/>
                  </a:lnTo>
                  <a:lnTo>
                    <a:pt x="6818" y="16728"/>
                  </a:lnTo>
                  <a:lnTo>
                    <a:pt x="6858" y="16738"/>
                  </a:lnTo>
                  <a:cubicBezTo>
                    <a:pt x="6870" y="16738"/>
                    <a:pt x="6882" y="16750"/>
                    <a:pt x="6918" y="16750"/>
                  </a:cubicBezTo>
                  <a:cubicBezTo>
                    <a:pt x="6933" y="16750"/>
                    <a:pt x="6955" y="16755"/>
                    <a:pt x="6985" y="16755"/>
                  </a:cubicBezTo>
                  <a:cubicBezTo>
                    <a:pt x="7000" y="16755"/>
                    <a:pt x="7017" y="16754"/>
                    <a:pt x="7037" y="16750"/>
                  </a:cubicBezTo>
                  <a:lnTo>
                    <a:pt x="7096" y="16726"/>
                  </a:lnTo>
                  <a:cubicBezTo>
                    <a:pt x="7120" y="16702"/>
                    <a:pt x="7120" y="16690"/>
                    <a:pt x="7132" y="16678"/>
                  </a:cubicBezTo>
                  <a:cubicBezTo>
                    <a:pt x="7156" y="16643"/>
                    <a:pt x="7168" y="16631"/>
                    <a:pt x="7180" y="16619"/>
                  </a:cubicBezTo>
                  <a:cubicBezTo>
                    <a:pt x="7191" y="16583"/>
                    <a:pt x="7215" y="16571"/>
                    <a:pt x="7215" y="16571"/>
                  </a:cubicBezTo>
                  <a:lnTo>
                    <a:pt x="7370" y="16464"/>
                  </a:lnTo>
                  <a:lnTo>
                    <a:pt x="7370" y="16464"/>
                  </a:lnTo>
                  <a:cubicBezTo>
                    <a:pt x="7362" y="16472"/>
                    <a:pt x="7362" y="16475"/>
                    <a:pt x="7367" y="16475"/>
                  </a:cubicBezTo>
                  <a:cubicBezTo>
                    <a:pt x="7375" y="16475"/>
                    <a:pt x="7402" y="16464"/>
                    <a:pt x="7418" y="16464"/>
                  </a:cubicBezTo>
                  <a:cubicBezTo>
                    <a:pt x="7430" y="16464"/>
                    <a:pt x="7465" y="16452"/>
                    <a:pt x="7489" y="16452"/>
                  </a:cubicBezTo>
                  <a:cubicBezTo>
                    <a:pt x="7513" y="16452"/>
                    <a:pt x="7525" y="16452"/>
                    <a:pt x="7537" y="16440"/>
                  </a:cubicBezTo>
                  <a:cubicBezTo>
                    <a:pt x="7549" y="16440"/>
                    <a:pt x="7584" y="16404"/>
                    <a:pt x="7584" y="16404"/>
                  </a:cubicBezTo>
                  <a:lnTo>
                    <a:pt x="7595" y="16397"/>
                  </a:lnTo>
                  <a:lnTo>
                    <a:pt x="7595" y="16397"/>
                  </a:lnTo>
                  <a:cubicBezTo>
                    <a:pt x="7591" y="16419"/>
                    <a:pt x="7582" y="16450"/>
                    <a:pt x="7572" y="16488"/>
                  </a:cubicBezTo>
                  <a:cubicBezTo>
                    <a:pt x="7549" y="16512"/>
                    <a:pt x="7549" y="16523"/>
                    <a:pt x="7549" y="16559"/>
                  </a:cubicBezTo>
                  <a:cubicBezTo>
                    <a:pt x="7549" y="16619"/>
                    <a:pt x="7572" y="16631"/>
                    <a:pt x="7584" y="16666"/>
                  </a:cubicBezTo>
                  <a:cubicBezTo>
                    <a:pt x="7596" y="16702"/>
                    <a:pt x="7608" y="16738"/>
                    <a:pt x="7632" y="16750"/>
                  </a:cubicBezTo>
                  <a:lnTo>
                    <a:pt x="7632" y="16762"/>
                  </a:lnTo>
                  <a:cubicBezTo>
                    <a:pt x="7608" y="16797"/>
                    <a:pt x="7608" y="16821"/>
                    <a:pt x="7596" y="16857"/>
                  </a:cubicBezTo>
                  <a:cubicBezTo>
                    <a:pt x="7596" y="16869"/>
                    <a:pt x="7584" y="16904"/>
                    <a:pt x="7584" y="16916"/>
                  </a:cubicBezTo>
                  <a:lnTo>
                    <a:pt x="7584" y="16940"/>
                  </a:lnTo>
                  <a:lnTo>
                    <a:pt x="7549" y="17000"/>
                  </a:lnTo>
                  <a:cubicBezTo>
                    <a:pt x="7537" y="17035"/>
                    <a:pt x="7513" y="17083"/>
                    <a:pt x="7513" y="17143"/>
                  </a:cubicBezTo>
                  <a:cubicBezTo>
                    <a:pt x="7513" y="17178"/>
                    <a:pt x="7525" y="17226"/>
                    <a:pt x="7525" y="17262"/>
                  </a:cubicBezTo>
                  <a:lnTo>
                    <a:pt x="7525" y="17333"/>
                  </a:lnTo>
                  <a:cubicBezTo>
                    <a:pt x="7525" y="17381"/>
                    <a:pt x="7537" y="17416"/>
                    <a:pt x="7537" y="17452"/>
                  </a:cubicBezTo>
                  <a:cubicBezTo>
                    <a:pt x="7549" y="17476"/>
                    <a:pt x="7549" y="17512"/>
                    <a:pt x="7549" y="17524"/>
                  </a:cubicBezTo>
                  <a:lnTo>
                    <a:pt x="7549" y="17619"/>
                  </a:lnTo>
                  <a:lnTo>
                    <a:pt x="7549" y="17702"/>
                  </a:lnTo>
                  <a:lnTo>
                    <a:pt x="7537" y="17714"/>
                  </a:lnTo>
                  <a:cubicBezTo>
                    <a:pt x="7513" y="17750"/>
                    <a:pt x="7489" y="17762"/>
                    <a:pt x="7465" y="17809"/>
                  </a:cubicBezTo>
                  <a:cubicBezTo>
                    <a:pt x="7453" y="17821"/>
                    <a:pt x="7430" y="17857"/>
                    <a:pt x="7430" y="17893"/>
                  </a:cubicBezTo>
                  <a:lnTo>
                    <a:pt x="7430" y="17940"/>
                  </a:lnTo>
                  <a:cubicBezTo>
                    <a:pt x="7453" y="17976"/>
                    <a:pt x="7453" y="17976"/>
                    <a:pt x="7453" y="17988"/>
                  </a:cubicBezTo>
                  <a:cubicBezTo>
                    <a:pt x="7477" y="18071"/>
                    <a:pt x="7513" y="18107"/>
                    <a:pt x="7489" y="18119"/>
                  </a:cubicBezTo>
                  <a:cubicBezTo>
                    <a:pt x="7489" y="18155"/>
                    <a:pt x="7453" y="18214"/>
                    <a:pt x="7453" y="18309"/>
                  </a:cubicBezTo>
                  <a:cubicBezTo>
                    <a:pt x="7453" y="18393"/>
                    <a:pt x="7465" y="18452"/>
                    <a:pt x="7465" y="18488"/>
                  </a:cubicBezTo>
                  <a:lnTo>
                    <a:pt x="7477" y="18667"/>
                  </a:lnTo>
                  <a:cubicBezTo>
                    <a:pt x="7489" y="18702"/>
                    <a:pt x="7465" y="18750"/>
                    <a:pt x="7453" y="18833"/>
                  </a:cubicBezTo>
                  <a:cubicBezTo>
                    <a:pt x="7453" y="18940"/>
                    <a:pt x="7477" y="19000"/>
                    <a:pt x="7477" y="19048"/>
                  </a:cubicBezTo>
                  <a:lnTo>
                    <a:pt x="7477" y="19083"/>
                  </a:lnTo>
                  <a:cubicBezTo>
                    <a:pt x="7477" y="19107"/>
                    <a:pt x="7489" y="19131"/>
                    <a:pt x="7489" y="19143"/>
                  </a:cubicBezTo>
                  <a:lnTo>
                    <a:pt x="7525" y="19238"/>
                  </a:lnTo>
                  <a:lnTo>
                    <a:pt x="7525" y="19262"/>
                  </a:lnTo>
                  <a:lnTo>
                    <a:pt x="7525" y="19310"/>
                  </a:lnTo>
                  <a:lnTo>
                    <a:pt x="7525" y="19405"/>
                  </a:lnTo>
                  <a:cubicBezTo>
                    <a:pt x="7525" y="19429"/>
                    <a:pt x="7525" y="19464"/>
                    <a:pt x="7537" y="19524"/>
                  </a:cubicBezTo>
                  <a:cubicBezTo>
                    <a:pt x="7572" y="19583"/>
                    <a:pt x="7584" y="19595"/>
                    <a:pt x="7596" y="19619"/>
                  </a:cubicBezTo>
                  <a:cubicBezTo>
                    <a:pt x="7608" y="19643"/>
                    <a:pt x="7608" y="19655"/>
                    <a:pt x="7608" y="19655"/>
                  </a:cubicBezTo>
                  <a:cubicBezTo>
                    <a:pt x="7632" y="19667"/>
                    <a:pt x="7608" y="19679"/>
                    <a:pt x="7608" y="19714"/>
                  </a:cubicBezTo>
                  <a:cubicBezTo>
                    <a:pt x="7596" y="19738"/>
                    <a:pt x="7596" y="19774"/>
                    <a:pt x="7596" y="19822"/>
                  </a:cubicBezTo>
                  <a:lnTo>
                    <a:pt x="7596" y="19845"/>
                  </a:lnTo>
                  <a:lnTo>
                    <a:pt x="7596" y="19881"/>
                  </a:lnTo>
                  <a:cubicBezTo>
                    <a:pt x="7596" y="19905"/>
                    <a:pt x="7584" y="19941"/>
                    <a:pt x="7584" y="19976"/>
                  </a:cubicBezTo>
                  <a:lnTo>
                    <a:pt x="7584" y="20060"/>
                  </a:lnTo>
                  <a:cubicBezTo>
                    <a:pt x="7596" y="20083"/>
                    <a:pt x="7608" y="20119"/>
                    <a:pt x="7632" y="20131"/>
                  </a:cubicBezTo>
                  <a:cubicBezTo>
                    <a:pt x="7668" y="20191"/>
                    <a:pt x="7715" y="20214"/>
                    <a:pt x="7703" y="20214"/>
                  </a:cubicBezTo>
                  <a:cubicBezTo>
                    <a:pt x="7703" y="20262"/>
                    <a:pt x="7703" y="20322"/>
                    <a:pt x="7715" y="20393"/>
                  </a:cubicBezTo>
                  <a:cubicBezTo>
                    <a:pt x="7715" y="20417"/>
                    <a:pt x="7703" y="20417"/>
                    <a:pt x="7703" y="20429"/>
                  </a:cubicBezTo>
                  <a:cubicBezTo>
                    <a:pt x="7703" y="20453"/>
                    <a:pt x="7668" y="20476"/>
                    <a:pt x="7656" y="20512"/>
                  </a:cubicBezTo>
                  <a:cubicBezTo>
                    <a:pt x="7644" y="20548"/>
                    <a:pt x="7632" y="20631"/>
                    <a:pt x="7668" y="20691"/>
                  </a:cubicBezTo>
                  <a:cubicBezTo>
                    <a:pt x="7715" y="20738"/>
                    <a:pt x="7727" y="20750"/>
                    <a:pt x="7763" y="20774"/>
                  </a:cubicBezTo>
                  <a:cubicBezTo>
                    <a:pt x="7776" y="20780"/>
                    <a:pt x="7788" y="20787"/>
                    <a:pt x="7797" y="20791"/>
                  </a:cubicBezTo>
                  <a:lnTo>
                    <a:pt x="7797" y="20791"/>
                  </a:lnTo>
                  <a:cubicBezTo>
                    <a:pt x="7796" y="20793"/>
                    <a:pt x="7793" y="20795"/>
                    <a:pt x="7787" y="20798"/>
                  </a:cubicBezTo>
                  <a:lnTo>
                    <a:pt x="7751" y="20869"/>
                  </a:lnTo>
                  <a:cubicBezTo>
                    <a:pt x="7751" y="20893"/>
                    <a:pt x="7727" y="20905"/>
                    <a:pt x="7727" y="20929"/>
                  </a:cubicBezTo>
                  <a:cubicBezTo>
                    <a:pt x="7715" y="20953"/>
                    <a:pt x="7727" y="21012"/>
                    <a:pt x="7727" y="21012"/>
                  </a:cubicBezTo>
                  <a:lnTo>
                    <a:pt x="7775" y="21167"/>
                  </a:lnTo>
                  <a:cubicBezTo>
                    <a:pt x="7811" y="21274"/>
                    <a:pt x="7870" y="21322"/>
                    <a:pt x="7882" y="21346"/>
                  </a:cubicBezTo>
                  <a:cubicBezTo>
                    <a:pt x="7882" y="21369"/>
                    <a:pt x="7894" y="21429"/>
                    <a:pt x="7894" y="21488"/>
                  </a:cubicBezTo>
                  <a:cubicBezTo>
                    <a:pt x="7894" y="21512"/>
                    <a:pt x="7894" y="21548"/>
                    <a:pt x="7930" y="21607"/>
                  </a:cubicBezTo>
                  <a:cubicBezTo>
                    <a:pt x="7942" y="21643"/>
                    <a:pt x="7965" y="21679"/>
                    <a:pt x="7989" y="21691"/>
                  </a:cubicBezTo>
                  <a:cubicBezTo>
                    <a:pt x="8001" y="21727"/>
                    <a:pt x="8013" y="21738"/>
                    <a:pt x="8013" y="21738"/>
                  </a:cubicBezTo>
                  <a:cubicBezTo>
                    <a:pt x="8001" y="21750"/>
                    <a:pt x="8001" y="21750"/>
                    <a:pt x="8001" y="21762"/>
                  </a:cubicBezTo>
                  <a:cubicBezTo>
                    <a:pt x="8001" y="21798"/>
                    <a:pt x="7989" y="21810"/>
                    <a:pt x="7965" y="21857"/>
                  </a:cubicBezTo>
                  <a:cubicBezTo>
                    <a:pt x="7953" y="21869"/>
                    <a:pt x="7953" y="21905"/>
                    <a:pt x="7953" y="21929"/>
                  </a:cubicBezTo>
                  <a:lnTo>
                    <a:pt x="7953" y="21965"/>
                  </a:lnTo>
                  <a:lnTo>
                    <a:pt x="7953" y="21977"/>
                  </a:lnTo>
                  <a:cubicBezTo>
                    <a:pt x="7965" y="22036"/>
                    <a:pt x="7989" y="22084"/>
                    <a:pt x="8001" y="22155"/>
                  </a:cubicBezTo>
                  <a:cubicBezTo>
                    <a:pt x="8025" y="22227"/>
                    <a:pt x="8061" y="22227"/>
                    <a:pt x="8084" y="22262"/>
                  </a:cubicBezTo>
                  <a:cubicBezTo>
                    <a:pt x="8108" y="22274"/>
                    <a:pt x="8132" y="22286"/>
                    <a:pt x="8132" y="22298"/>
                  </a:cubicBezTo>
                  <a:lnTo>
                    <a:pt x="8144" y="22346"/>
                  </a:lnTo>
                  <a:lnTo>
                    <a:pt x="8168" y="22441"/>
                  </a:lnTo>
                  <a:lnTo>
                    <a:pt x="8180" y="22477"/>
                  </a:lnTo>
                  <a:lnTo>
                    <a:pt x="8180" y="22512"/>
                  </a:lnTo>
                  <a:cubicBezTo>
                    <a:pt x="8192" y="22512"/>
                    <a:pt x="8180" y="22536"/>
                    <a:pt x="8180" y="22572"/>
                  </a:cubicBezTo>
                  <a:lnTo>
                    <a:pt x="8180" y="22679"/>
                  </a:lnTo>
                  <a:lnTo>
                    <a:pt x="8180" y="22715"/>
                  </a:lnTo>
                  <a:lnTo>
                    <a:pt x="8180" y="22750"/>
                  </a:lnTo>
                  <a:lnTo>
                    <a:pt x="8180" y="22834"/>
                  </a:lnTo>
                  <a:cubicBezTo>
                    <a:pt x="8180" y="22870"/>
                    <a:pt x="8192" y="22929"/>
                    <a:pt x="8203" y="22953"/>
                  </a:cubicBezTo>
                  <a:cubicBezTo>
                    <a:pt x="8251" y="23036"/>
                    <a:pt x="8287" y="23060"/>
                    <a:pt x="8287" y="23072"/>
                  </a:cubicBezTo>
                  <a:cubicBezTo>
                    <a:pt x="8299" y="23072"/>
                    <a:pt x="8263" y="23131"/>
                    <a:pt x="8251" y="23215"/>
                  </a:cubicBezTo>
                  <a:lnTo>
                    <a:pt x="8251" y="23274"/>
                  </a:lnTo>
                  <a:lnTo>
                    <a:pt x="8251" y="23310"/>
                  </a:lnTo>
                  <a:lnTo>
                    <a:pt x="8263" y="23393"/>
                  </a:lnTo>
                  <a:cubicBezTo>
                    <a:pt x="8287" y="23453"/>
                    <a:pt x="8287" y="23477"/>
                    <a:pt x="8287" y="23536"/>
                  </a:cubicBezTo>
                  <a:cubicBezTo>
                    <a:pt x="8287" y="23596"/>
                    <a:pt x="8287" y="23655"/>
                    <a:pt x="8299" y="23715"/>
                  </a:cubicBezTo>
                  <a:lnTo>
                    <a:pt x="8311" y="23786"/>
                  </a:lnTo>
                  <a:cubicBezTo>
                    <a:pt x="8311" y="23822"/>
                    <a:pt x="8311" y="23846"/>
                    <a:pt x="8323" y="23882"/>
                  </a:cubicBezTo>
                  <a:cubicBezTo>
                    <a:pt x="8346" y="23941"/>
                    <a:pt x="8358" y="23989"/>
                    <a:pt x="8358" y="24024"/>
                  </a:cubicBezTo>
                  <a:cubicBezTo>
                    <a:pt x="8370" y="24084"/>
                    <a:pt x="8382" y="24108"/>
                    <a:pt x="8406" y="24132"/>
                  </a:cubicBezTo>
                  <a:cubicBezTo>
                    <a:pt x="8418" y="24167"/>
                    <a:pt x="8430" y="24179"/>
                    <a:pt x="8430" y="24191"/>
                  </a:cubicBezTo>
                  <a:lnTo>
                    <a:pt x="8430" y="24203"/>
                  </a:lnTo>
                  <a:cubicBezTo>
                    <a:pt x="8430" y="24227"/>
                    <a:pt x="8418" y="24239"/>
                    <a:pt x="8406" y="24263"/>
                  </a:cubicBezTo>
                  <a:cubicBezTo>
                    <a:pt x="8382" y="24298"/>
                    <a:pt x="8370" y="24322"/>
                    <a:pt x="8358" y="24370"/>
                  </a:cubicBezTo>
                  <a:lnTo>
                    <a:pt x="8358" y="24405"/>
                  </a:lnTo>
                  <a:lnTo>
                    <a:pt x="8358" y="24417"/>
                  </a:lnTo>
                  <a:lnTo>
                    <a:pt x="8358" y="24465"/>
                  </a:lnTo>
                  <a:lnTo>
                    <a:pt x="8358" y="24536"/>
                  </a:lnTo>
                  <a:cubicBezTo>
                    <a:pt x="8358" y="24560"/>
                    <a:pt x="8358" y="24584"/>
                    <a:pt x="8370" y="24644"/>
                  </a:cubicBezTo>
                  <a:cubicBezTo>
                    <a:pt x="8406" y="24715"/>
                    <a:pt x="8442" y="24739"/>
                    <a:pt x="8442" y="24775"/>
                  </a:cubicBezTo>
                  <a:lnTo>
                    <a:pt x="8442" y="24786"/>
                  </a:lnTo>
                  <a:lnTo>
                    <a:pt x="8442" y="24798"/>
                  </a:lnTo>
                  <a:cubicBezTo>
                    <a:pt x="8430" y="24822"/>
                    <a:pt x="8418" y="24834"/>
                    <a:pt x="8406" y="24858"/>
                  </a:cubicBezTo>
                  <a:cubicBezTo>
                    <a:pt x="8382" y="24882"/>
                    <a:pt x="8358" y="24905"/>
                    <a:pt x="8358" y="24965"/>
                  </a:cubicBezTo>
                  <a:lnTo>
                    <a:pt x="8358" y="25001"/>
                  </a:lnTo>
                  <a:lnTo>
                    <a:pt x="8358" y="25025"/>
                  </a:lnTo>
                  <a:cubicBezTo>
                    <a:pt x="8358" y="25036"/>
                    <a:pt x="8370" y="25060"/>
                    <a:pt x="8370" y="25072"/>
                  </a:cubicBezTo>
                  <a:cubicBezTo>
                    <a:pt x="8382" y="25084"/>
                    <a:pt x="8406" y="25120"/>
                    <a:pt x="8406" y="25132"/>
                  </a:cubicBezTo>
                  <a:lnTo>
                    <a:pt x="8406" y="25144"/>
                  </a:lnTo>
                  <a:lnTo>
                    <a:pt x="8406" y="25156"/>
                  </a:lnTo>
                  <a:cubicBezTo>
                    <a:pt x="8406" y="25203"/>
                    <a:pt x="8382" y="25251"/>
                    <a:pt x="8382" y="25310"/>
                  </a:cubicBezTo>
                  <a:lnTo>
                    <a:pt x="8382" y="25370"/>
                  </a:lnTo>
                  <a:lnTo>
                    <a:pt x="8370" y="25441"/>
                  </a:lnTo>
                  <a:cubicBezTo>
                    <a:pt x="8358" y="25453"/>
                    <a:pt x="8358" y="25477"/>
                    <a:pt x="8358" y="25489"/>
                  </a:cubicBezTo>
                  <a:lnTo>
                    <a:pt x="8358" y="25537"/>
                  </a:lnTo>
                  <a:cubicBezTo>
                    <a:pt x="8358" y="25548"/>
                    <a:pt x="8346" y="25560"/>
                    <a:pt x="8346" y="25596"/>
                  </a:cubicBezTo>
                  <a:cubicBezTo>
                    <a:pt x="8323" y="25632"/>
                    <a:pt x="8299" y="25715"/>
                    <a:pt x="8323" y="25787"/>
                  </a:cubicBezTo>
                  <a:cubicBezTo>
                    <a:pt x="8346" y="25846"/>
                    <a:pt x="8370" y="25894"/>
                    <a:pt x="8370" y="25906"/>
                  </a:cubicBezTo>
                  <a:cubicBezTo>
                    <a:pt x="8370" y="25929"/>
                    <a:pt x="8358" y="25977"/>
                    <a:pt x="8346" y="26037"/>
                  </a:cubicBezTo>
                  <a:cubicBezTo>
                    <a:pt x="8323" y="26048"/>
                    <a:pt x="8323" y="26072"/>
                    <a:pt x="8323" y="26084"/>
                  </a:cubicBezTo>
                  <a:lnTo>
                    <a:pt x="8323" y="26108"/>
                  </a:lnTo>
                  <a:lnTo>
                    <a:pt x="8323" y="26144"/>
                  </a:lnTo>
                  <a:cubicBezTo>
                    <a:pt x="8346" y="26191"/>
                    <a:pt x="8358" y="26203"/>
                    <a:pt x="8370" y="26227"/>
                  </a:cubicBezTo>
                  <a:cubicBezTo>
                    <a:pt x="8382" y="26263"/>
                    <a:pt x="8406" y="26275"/>
                    <a:pt x="8406" y="26287"/>
                  </a:cubicBezTo>
                  <a:lnTo>
                    <a:pt x="8406" y="26310"/>
                  </a:lnTo>
                  <a:cubicBezTo>
                    <a:pt x="8406" y="26334"/>
                    <a:pt x="8358" y="26370"/>
                    <a:pt x="8323" y="26429"/>
                  </a:cubicBezTo>
                  <a:cubicBezTo>
                    <a:pt x="8323" y="26441"/>
                    <a:pt x="8311" y="26453"/>
                    <a:pt x="8311" y="26489"/>
                  </a:cubicBezTo>
                  <a:lnTo>
                    <a:pt x="8311" y="26513"/>
                  </a:lnTo>
                  <a:lnTo>
                    <a:pt x="8311" y="26549"/>
                  </a:lnTo>
                  <a:cubicBezTo>
                    <a:pt x="8311" y="26572"/>
                    <a:pt x="8323" y="26608"/>
                    <a:pt x="8346" y="26620"/>
                  </a:cubicBezTo>
                  <a:cubicBezTo>
                    <a:pt x="8358" y="26644"/>
                    <a:pt x="8370" y="26668"/>
                    <a:pt x="8370" y="26680"/>
                  </a:cubicBezTo>
                  <a:lnTo>
                    <a:pt x="8370" y="26691"/>
                  </a:lnTo>
                  <a:lnTo>
                    <a:pt x="8370" y="26727"/>
                  </a:lnTo>
                  <a:cubicBezTo>
                    <a:pt x="8358" y="26763"/>
                    <a:pt x="8346" y="26810"/>
                    <a:pt x="8346" y="26870"/>
                  </a:cubicBezTo>
                  <a:cubicBezTo>
                    <a:pt x="8346" y="26906"/>
                    <a:pt x="8346" y="26906"/>
                    <a:pt x="8323" y="26918"/>
                  </a:cubicBezTo>
                  <a:cubicBezTo>
                    <a:pt x="8311" y="26930"/>
                    <a:pt x="8299" y="26965"/>
                    <a:pt x="8287" y="26977"/>
                  </a:cubicBezTo>
                  <a:cubicBezTo>
                    <a:pt x="8263" y="27001"/>
                    <a:pt x="8251" y="27025"/>
                    <a:pt x="8239" y="27061"/>
                  </a:cubicBezTo>
                  <a:cubicBezTo>
                    <a:pt x="8227" y="27108"/>
                    <a:pt x="8239" y="27144"/>
                    <a:pt x="8239" y="27168"/>
                  </a:cubicBezTo>
                  <a:cubicBezTo>
                    <a:pt x="8251" y="27227"/>
                    <a:pt x="8263" y="27263"/>
                    <a:pt x="8263" y="27287"/>
                  </a:cubicBezTo>
                  <a:cubicBezTo>
                    <a:pt x="8263" y="27346"/>
                    <a:pt x="8287" y="27394"/>
                    <a:pt x="8287" y="27442"/>
                  </a:cubicBezTo>
                  <a:lnTo>
                    <a:pt x="8287" y="27501"/>
                  </a:lnTo>
                  <a:cubicBezTo>
                    <a:pt x="8287" y="27501"/>
                    <a:pt x="8287" y="27525"/>
                    <a:pt x="8263" y="27537"/>
                  </a:cubicBezTo>
                  <a:cubicBezTo>
                    <a:pt x="8251" y="27561"/>
                    <a:pt x="8251" y="27572"/>
                    <a:pt x="8239" y="27596"/>
                  </a:cubicBezTo>
                  <a:cubicBezTo>
                    <a:pt x="8239" y="27620"/>
                    <a:pt x="8227" y="27656"/>
                    <a:pt x="8227" y="27680"/>
                  </a:cubicBezTo>
                  <a:lnTo>
                    <a:pt x="8192" y="27811"/>
                  </a:lnTo>
                  <a:cubicBezTo>
                    <a:pt x="8180" y="27858"/>
                    <a:pt x="8180" y="27918"/>
                    <a:pt x="8180" y="27953"/>
                  </a:cubicBezTo>
                  <a:cubicBezTo>
                    <a:pt x="8180" y="28001"/>
                    <a:pt x="8180" y="28049"/>
                    <a:pt x="8168" y="28061"/>
                  </a:cubicBezTo>
                  <a:cubicBezTo>
                    <a:pt x="8144" y="28096"/>
                    <a:pt x="8120" y="28120"/>
                    <a:pt x="8084" y="28168"/>
                  </a:cubicBezTo>
                  <a:cubicBezTo>
                    <a:pt x="8084" y="28180"/>
                    <a:pt x="8073" y="28192"/>
                    <a:pt x="8073" y="28215"/>
                  </a:cubicBezTo>
                  <a:lnTo>
                    <a:pt x="8073" y="28239"/>
                  </a:lnTo>
                  <a:lnTo>
                    <a:pt x="8073" y="28275"/>
                  </a:lnTo>
                  <a:cubicBezTo>
                    <a:pt x="8073" y="28299"/>
                    <a:pt x="8084" y="28334"/>
                    <a:pt x="8108" y="28346"/>
                  </a:cubicBezTo>
                  <a:cubicBezTo>
                    <a:pt x="8132" y="28394"/>
                    <a:pt x="8144" y="28430"/>
                    <a:pt x="8144" y="28430"/>
                  </a:cubicBezTo>
                  <a:cubicBezTo>
                    <a:pt x="8144" y="28465"/>
                    <a:pt x="8120" y="28489"/>
                    <a:pt x="8108" y="28537"/>
                  </a:cubicBezTo>
                  <a:cubicBezTo>
                    <a:pt x="8084" y="28549"/>
                    <a:pt x="8073" y="28585"/>
                    <a:pt x="8073" y="28608"/>
                  </a:cubicBezTo>
                  <a:lnTo>
                    <a:pt x="8073" y="28644"/>
                  </a:lnTo>
                  <a:cubicBezTo>
                    <a:pt x="8073" y="28656"/>
                    <a:pt x="8061" y="28656"/>
                    <a:pt x="8061" y="28668"/>
                  </a:cubicBezTo>
                  <a:cubicBezTo>
                    <a:pt x="8049" y="28704"/>
                    <a:pt x="8013" y="28727"/>
                    <a:pt x="8001" y="28787"/>
                  </a:cubicBezTo>
                  <a:cubicBezTo>
                    <a:pt x="7989" y="28846"/>
                    <a:pt x="8001" y="28906"/>
                    <a:pt x="8013" y="28942"/>
                  </a:cubicBezTo>
                  <a:cubicBezTo>
                    <a:pt x="8025" y="28954"/>
                    <a:pt x="8025" y="28966"/>
                    <a:pt x="8025" y="28989"/>
                  </a:cubicBezTo>
                  <a:lnTo>
                    <a:pt x="8025" y="29049"/>
                  </a:lnTo>
                  <a:cubicBezTo>
                    <a:pt x="8025" y="29085"/>
                    <a:pt x="8049" y="29132"/>
                    <a:pt x="8049" y="29168"/>
                  </a:cubicBezTo>
                  <a:cubicBezTo>
                    <a:pt x="8049" y="29239"/>
                    <a:pt x="8013" y="29323"/>
                    <a:pt x="8001" y="29406"/>
                  </a:cubicBezTo>
                  <a:lnTo>
                    <a:pt x="7989" y="29525"/>
                  </a:lnTo>
                  <a:cubicBezTo>
                    <a:pt x="7965" y="29537"/>
                    <a:pt x="7965" y="29561"/>
                    <a:pt x="7965" y="29585"/>
                  </a:cubicBezTo>
                  <a:cubicBezTo>
                    <a:pt x="7965" y="29597"/>
                    <a:pt x="7965" y="29608"/>
                    <a:pt x="7953" y="29620"/>
                  </a:cubicBezTo>
                  <a:cubicBezTo>
                    <a:pt x="7942" y="29656"/>
                    <a:pt x="7906" y="29704"/>
                    <a:pt x="7894" y="29739"/>
                  </a:cubicBezTo>
                  <a:cubicBezTo>
                    <a:pt x="7882" y="29787"/>
                    <a:pt x="7894" y="29835"/>
                    <a:pt x="7894" y="29882"/>
                  </a:cubicBezTo>
                  <a:cubicBezTo>
                    <a:pt x="7906" y="29906"/>
                    <a:pt x="7906" y="29954"/>
                    <a:pt x="7894" y="29966"/>
                  </a:cubicBezTo>
                  <a:lnTo>
                    <a:pt x="7822" y="30037"/>
                  </a:lnTo>
                  <a:cubicBezTo>
                    <a:pt x="7811" y="30061"/>
                    <a:pt x="7787" y="30073"/>
                    <a:pt x="7775" y="30097"/>
                  </a:cubicBezTo>
                  <a:cubicBezTo>
                    <a:pt x="7763" y="30120"/>
                    <a:pt x="7763" y="30120"/>
                    <a:pt x="7763" y="30132"/>
                  </a:cubicBezTo>
                  <a:lnTo>
                    <a:pt x="7763" y="30156"/>
                  </a:lnTo>
                  <a:lnTo>
                    <a:pt x="7763" y="30275"/>
                  </a:lnTo>
                  <a:cubicBezTo>
                    <a:pt x="7751" y="30335"/>
                    <a:pt x="7715" y="30418"/>
                    <a:pt x="7703" y="30489"/>
                  </a:cubicBezTo>
                  <a:cubicBezTo>
                    <a:pt x="7692" y="30537"/>
                    <a:pt x="7692" y="30573"/>
                    <a:pt x="7692" y="30609"/>
                  </a:cubicBezTo>
                  <a:lnTo>
                    <a:pt x="7692" y="30668"/>
                  </a:lnTo>
                  <a:cubicBezTo>
                    <a:pt x="7692" y="30680"/>
                    <a:pt x="7668" y="30692"/>
                    <a:pt x="7668" y="30728"/>
                  </a:cubicBezTo>
                  <a:cubicBezTo>
                    <a:pt x="7668" y="30799"/>
                    <a:pt x="7703" y="30870"/>
                    <a:pt x="7668" y="30918"/>
                  </a:cubicBezTo>
                  <a:cubicBezTo>
                    <a:pt x="7644" y="30930"/>
                    <a:pt x="7632" y="30966"/>
                    <a:pt x="7596" y="30990"/>
                  </a:cubicBezTo>
                  <a:cubicBezTo>
                    <a:pt x="7584" y="31013"/>
                    <a:pt x="7584" y="31025"/>
                    <a:pt x="7572" y="31049"/>
                  </a:cubicBezTo>
                  <a:cubicBezTo>
                    <a:pt x="7572" y="31073"/>
                    <a:pt x="7549" y="31085"/>
                    <a:pt x="7549" y="31097"/>
                  </a:cubicBezTo>
                  <a:cubicBezTo>
                    <a:pt x="7525" y="31156"/>
                    <a:pt x="7465" y="31216"/>
                    <a:pt x="7477" y="31311"/>
                  </a:cubicBezTo>
                  <a:cubicBezTo>
                    <a:pt x="7489" y="31347"/>
                    <a:pt x="7489" y="31382"/>
                    <a:pt x="7489" y="31406"/>
                  </a:cubicBezTo>
                  <a:cubicBezTo>
                    <a:pt x="7513" y="31442"/>
                    <a:pt x="7489" y="31466"/>
                    <a:pt x="7477" y="31502"/>
                  </a:cubicBezTo>
                  <a:cubicBezTo>
                    <a:pt x="7453" y="31561"/>
                    <a:pt x="7418" y="31621"/>
                    <a:pt x="7418" y="31692"/>
                  </a:cubicBezTo>
                  <a:cubicBezTo>
                    <a:pt x="7406" y="31763"/>
                    <a:pt x="7406" y="31823"/>
                    <a:pt x="7370" y="31871"/>
                  </a:cubicBezTo>
                  <a:cubicBezTo>
                    <a:pt x="7358" y="31906"/>
                    <a:pt x="7334" y="31918"/>
                    <a:pt x="7311" y="31942"/>
                  </a:cubicBezTo>
                  <a:cubicBezTo>
                    <a:pt x="7287" y="31978"/>
                    <a:pt x="7275" y="32025"/>
                    <a:pt x="7287" y="32049"/>
                  </a:cubicBezTo>
                  <a:cubicBezTo>
                    <a:pt x="7299" y="32109"/>
                    <a:pt x="7346" y="32168"/>
                    <a:pt x="7334" y="32216"/>
                  </a:cubicBezTo>
                  <a:cubicBezTo>
                    <a:pt x="7311" y="32264"/>
                    <a:pt x="7275" y="32299"/>
                    <a:pt x="7239" y="32359"/>
                  </a:cubicBezTo>
                  <a:cubicBezTo>
                    <a:pt x="7215" y="32466"/>
                    <a:pt x="7180" y="32585"/>
                    <a:pt x="7156" y="32692"/>
                  </a:cubicBezTo>
                  <a:cubicBezTo>
                    <a:pt x="7156" y="32716"/>
                    <a:pt x="7132" y="32752"/>
                    <a:pt x="7132" y="32775"/>
                  </a:cubicBezTo>
                  <a:lnTo>
                    <a:pt x="7132" y="32871"/>
                  </a:lnTo>
                  <a:cubicBezTo>
                    <a:pt x="7156" y="32930"/>
                    <a:pt x="7132" y="32978"/>
                    <a:pt x="7108" y="33014"/>
                  </a:cubicBezTo>
                  <a:cubicBezTo>
                    <a:pt x="7072" y="33061"/>
                    <a:pt x="7049" y="33109"/>
                    <a:pt x="7037" y="33156"/>
                  </a:cubicBezTo>
                  <a:cubicBezTo>
                    <a:pt x="7013" y="33180"/>
                    <a:pt x="6953" y="33216"/>
                    <a:pt x="6930" y="33240"/>
                  </a:cubicBezTo>
                  <a:cubicBezTo>
                    <a:pt x="6918" y="33252"/>
                    <a:pt x="6894" y="33287"/>
                    <a:pt x="6894" y="33311"/>
                  </a:cubicBezTo>
                  <a:cubicBezTo>
                    <a:pt x="6918" y="33347"/>
                    <a:pt x="6918" y="33371"/>
                    <a:pt x="6930" y="33395"/>
                  </a:cubicBezTo>
                  <a:cubicBezTo>
                    <a:pt x="6941" y="33430"/>
                    <a:pt x="6977" y="33466"/>
                    <a:pt x="6977" y="33514"/>
                  </a:cubicBezTo>
                  <a:cubicBezTo>
                    <a:pt x="6941" y="33585"/>
                    <a:pt x="6810" y="33585"/>
                    <a:pt x="6799" y="33692"/>
                  </a:cubicBezTo>
                  <a:cubicBezTo>
                    <a:pt x="6799" y="33728"/>
                    <a:pt x="6810" y="33776"/>
                    <a:pt x="6822" y="33811"/>
                  </a:cubicBezTo>
                  <a:cubicBezTo>
                    <a:pt x="6834" y="33847"/>
                    <a:pt x="6858" y="33883"/>
                    <a:pt x="6822" y="33907"/>
                  </a:cubicBezTo>
                  <a:cubicBezTo>
                    <a:pt x="6775" y="33954"/>
                    <a:pt x="6691" y="33954"/>
                    <a:pt x="6656" y="34026"/>
                  </a:cubicBezTo>
                  <a:cubicBezTo>
                    <a:pt x="6648" y="34080"/>
                    <a:pt x="6671" y="34114"/>
                    <a:pt x="6687" y="34148"/>
                  </a:cubicBezTo>
                  <a:lnTo>
                    <a:pt x="6687" y="34148"/>
                  </a:lnTo>
                  <a:cubicBezTo>
                    <a:pt x="6675" y="34115"/>
                    <a:pt x="6666" y="34082"/>
                    <a:pt x="6679" y="34049"/>
                  </a:cubicBezTo>
                  <a:cubicBezTo>
                    <a:pt x="6691" y="33990"/>
                    <a:pt x="6775" y="33990"/>
                    <a:pt x="6834" y="33930"/>
                  </a:cubicBezTo>
                  <a:cubicBezTo>
                    <a:pt x="6870" y="33895"/>
                    <a:pt x="6858" y="33835"/>
                    <a:pt x="6834" y="33811"/>
                  </a:cubicBezTo>
                  <a:cubicBezTo>
                    <a:pt x="6822" y="33776"/>
                    <a:pt x="6810" y="33728"/>
                    <a:pt x="6810" y="33704"/>
                  </a:cubicBezTo>
                  <a:cubicBezTo>
                    <a:pt x="6810" y="33668"/>
                    <a:pt x="6858" y="33645"/>
                    <a:pt x="6882" y="33633"/>
                  </a:cubicBezTo>
                  <a:cubicBezTo>
                    <a:pt x="6930" y="33609"/>
                    <a:pt x="6977" y="33597"/>
                    <a:pt x="6989" y="33537"/>
                  </a:cubicBezTo>
                  <a:cubicBezTo>
                    <a:pt x="6989" y="33478"/>
                    <a:pt x="6953" y="33454"/>
                    <a:pt x="6941" y="33407"/>
                  </a:cubicBezTo>
                  <a:cubicBezTo>
                    <a:pt x="6918" y="33359"/>
                    <a:pt x="6894" y="33311"/>
                    <a:pt x="6941" y="33287"/>
                  </a:cubicBezTo>
                  <a:cubicBezTo>
                    <a:pt x="6977" y="33252"/>
                    <a:pt x="7037" y="33240"/>
                    <a:pt x="7060" y="33192"/>
                  </a:cubicBezTo>
                  <a:cubicBezTo>
                    <a:pt x="7096" y="33133"/>
                    <a:pt x="7108" y="33109"/>
                    <a:pt x="7132" y="33061"/>
                  </a:cubicBezTo>
                  <a:cubicBezTo>
                    <a:pt x="7168" y="33014"/>
                    <a:pt x="7180" y="32954"/>
                    <a:pt x="7180" y="32895"/>
                  </a:cubicBezTo>
                  <a:cubicBezTo>
                    <a:pt x="7168" y="32859"/>
                    <a:pt x="7180" y="32811"/>
                    <a:pt x="7191" y="32752"/>
                  </a:cubicBezTo>
                  <a:cubicBezTo>
                    <a:pt x="7227" y="32645"/>
                    <a:pt x="7251" y="32525"/>
                    <a:pt x="7287" y="32418"/>
                  </a:cubicBezTo>
                  <a:cubicBezTo>
                    <a:pt x="7299" y="32383"/>
                    <a:pt x="7346" y="32335"/>
                    <a:pt x="7370" y="32275"/>
                  </a:cubicBezTo>
                  <a:cubicBezTo>
                    <a:pt x="7406" y="32180"/>
                    <a:pt x="7358" y="32144"/>
                    <a:pt x="7346" y="32085"/>
                  </a:cubicBezTo>
                  <a:cubicBezTo>
                    <a:pt x="7334" y="32037"/>
                    <a:pt x="7370" y="32002"/>
                    <a:pt x="7418" y="31942"/>
                  </a:cubicBezTo>
                  <a:cubicBezTo>
                    <a:pt x="7477" y="31883"/>
                    <a:pt x="7465" y="31811"/>
                    <a:pt x="7477" y="31752"/>
                  </a:cubicBezTo>
                  <a:cubicBezTo>
                    <a:pt x="7477" y="31692"/>
                    <a:pt x="7513" y="31632"/>
                    <a:pt x="7537" y="31573"/>
                  </a:cubicBezTo>
                  <a:cubicBezTo>
                    <a:pt x="7549" y="31549"/>
                    <a:pt x="7572" y="31513"/>
                    <a:pt x="7572" y="31466"/>
                  </a:cubicBezTo>
                  <a:cubicBezTo>
                    <a:pt x="7584" y="31430"/>
                    <a:pt x="7572" y="31394"/>
                    <a:pt x="7572" y="31371"/>
                  </a:cubicBezTo>
                  <a:cubicBezTo>
                    <a:pt x="7572" y="31311"/>
                    <a:pt x="7608" y="31263"/>
                    <a:pt x="7644" y="31192"/>
                  </a:cubicBezTo>
                  <a:cubicBezTo>
                    <a:pt x="7644" y="31156"/>
                    <a:pt x="7656" y="31144"/>
                    <a:pt x="7656" y="31132"/>
                  </a:cubicBezTo>
                  <a:cubicBezTo>
                    <a:pt x="7656" y="31132"/>
                    <a:pt x="7656" y="31109"/>
                    <a:pt x="7668" y="31097"/>
                  </a:cubicBezTo>
                  <a:lnTo>
                    <a:pt x="7751" y="31025"/>
                  </a:lnTo>
                  <a:cubicBezTo>
                    <a:pt x="7775" y="30990"/>
                    <a:pt x="7775" y="30954"/>
                    <a:pt x="7775" y="30906"/>
                  </a:cubicBezTo>
                  <a:lnTo>
                    <a:pt x="7775" y="30799"/>
                  </a:lnTo>
                  <a:cubicBezTo>
                    <a:pt x="7775" y="30787"/>
                    <a:pt x="7787" y="30751"/>
                    <a:pt x="7787" y="30740"/>
                  </a:cubicBezTo>
                  <a:lnTo>
                    <a:pt x="7787" y="30680"/>
                  </a:lnTo>
                  <a:cubicBezTo>
                    <a:pt x="7787" y="30632"/>
                    <a:pt x="7787" y="30609"/>
                    <a:pt x="7811" y="30573"/>
                  </a:cubicBezTo>
                  <a:cubicBezTo>
                    <a:pt x="7822" y="30501"/>
                    <a:pt x="7846" y="30442"/>
                    <a:pt x="7870" y="30359"/>
                  </a:cubicBezTo>
                  <a:cubicBezTo>
                    <a:pt x="7870" y="30263"/>
                    <a:pt x="7846" y="30192"/>
                    <a:pt x="7894" y="30156"/>
                  </a:cubicBezTo>
                  <a:cubicBezTo>
                    <a:pt x="7930" y="30132"/>
                    <a:pt x="7953" y="30120"/>
                    <a:pt x="7989" y="30073"/>
                  </a:cubicBezTo>
                  <a:cubicBezTo>
                    <a:pt x="8013" y="30025"/>
                    <a:pt x="8001" y="29978"/>
                    <a:pt x="8001" y="29942"/>
                  </a:cubicBezTo>
                  <a:cubicBezTo>
                    <a:pt x="8001" y="29894"/>
                    <a:pt x="7989" y="29858"/>
                    <a:pt x="8001" y="29835"/>
                  </a:cubicBezTo>
                  <a:cubicBezTo>
                    <a:pt x="8013" y="29799"/>
                    <a:pt x="8025" y="29775"/>
                    <a:pt x="8061" y="29739"/>
                  </a:cubicBezTo>
                  <a:cubicBezTo>
                    <a:pt x="8073" y="29727"/>
                    <a:pt x="8073" y="29716"/>
                    <a:pt x="8084" y="29680"/>
                  </a:cubicBezTo>
                  <a:cubicBezTo>
                    <a:pt x="8108" y="29668"/>
                    <a:pt x="8108" y="29644"/>
                    <a:pt x="8108" y="29620"/>
                  </a:cubicBezTo>
                  <a:lnTo>
                    <a:pt x="8120" y="29501"/>
                  </a:lnTo>
                  <a:cubicBezTo>
                    <a:pt x="8132" y="29418"/>
                    <a:pt x="8168" y="29358"/>
                    <a:pt x="8180" y="29251"/>
                  </a:cubicBezTo>
                  <a:cubicBezTo>
                    <a:pt x="8192" y="29192"/>
                    <a:pt x="8180" y="29144"/>
                    <a:pt x="8180" y="29120"/>
                  </a:cubicBezTo>
                  <a:lnTo>
                    <a:pt x="8180" y="29085"/>
                  </a:lnTo>
                  <a:lnTo>
                    <a:pt x="8180" y="29049"/>
                  </a:lnTo>
                  <a:cubicBezTo>
                    <a:pt x="8180" y="29013"/>
                    <a:pt x="8168" y="28989"/>
                    <a:pt x="8168" y="28966"/>
                  </a:cubicBezTo>
                  <a:cubicBezTo>
                    <a:pt x="8144" y="28930"/>
                    <a:pt x="8132" y="28894"/>
                    <a:pt x="8144" y="28870"/>
                  </a:cubicBezTo>
                  <a:cubicBezTo>
                    <a:pt x="8168" y="28835"/>
                    <a:pt x="8180" y="28811"/>
                    <a:pt x="8203" y="28763"/>
                  </a:cubicBezTo>
                  <a:cubicBezTo>
                    <a:pt x="8203" y="28763"/>
                    <a:pt x="8227" y="28751"/>
                    <a:pt x="8227" y="28727"/>
                  </a:cubicBezTo>
                  <a:cubicBezTo>
                    <a:pt x="8239" y="28704"/>
                    <a:pt x="8239" y="28704"/>
                    <a:pt x="8239" y="28692"/>
                  </a:cubicBezTo>
                  <a:cubicBezTo>
                    <a:pt x="8239" y="28668"/>
                    <a:pt x="8239" y="28656"/>
                    <a:pt x="8251" y="28644"/>
                  </a:cubicBezTo>
                  <a:cubicBezTo>
                    <a:pt x="8263" y="28608"/>
                    <a:pt x="8299" y="28573"/>
                    <a:pt x="8311" y="28513"/>
                  </a:cubicBezTo>
                  <a:cubicBezTo>
                    <a:pt x="8311" y="28418"/>
                    <a:pt x="8263" y="28406"/>
                    <a:pt x="8251" y="28358"/>
                  </a:cubicBezTo>
                  <a:cubicBezTo>
                    <a:pt x="8239" y="28346"/>
                    <a:pt x="8227" y="28334"/>
                    <a:pt x="8227" y="28311"/>
                  </a:cubicBezTo>
                  <a:lnTo>
                    <a:pt x="8227" y="28299"/>
                  </a:lnTo>
                  <a:lnTo>
                    <a:pt x="8227" y="28287"/>
                  </a:lnTo>
                  <a:cubicBezTo>
                    <a:pt x="8239" y="28251"/>
                    <a:pt x="8263" y="28227"/>
                    <a:pt x="8299" y="28180"/>
                  </a:cubicBezTo>
                  <a:cubicBezTo>
                    <a:pt x="8346" y="28108"/>
                    <a:pt x="8323" y="28061"/>
                    <a:pt x="8323" y="28013"/>
                  </a:cubicBezTo>
                  <a:cubicBezTo>
                    <a:pt x="8311" y="27930"/>
                    <a:pt x="8346" y="27834"/>
                    <a:pt x="8358" y="27751"/>
                  </a:cubicBezTo>
                  <a:cubicBezTo>
                    <a:pt x="8358" y="27715"/>
                    <a:pt x="8370" y="27692"/>
                    <a:pt x="8406" y="27644"/>
                  </a:cubicBezTo>
                  <a:cubicBezTo>
                    <a:pt x="8418" y="27632"/>
                    <a:pt x="8430" y="27596"/>
                    <a:pt x="8430" y="27572"/>
                  </a:cubicBezTo>
                  <a:lnTo>
                    <a:pt x="8430" y="27477"/>
                  </a:lnTo>
                  <a:cubicBezTo>
                    <a:pt x="8418" y="27418"/>
                    <a:pt x="8418" y="27382"/>
                    <a:pt x="8418" y="27346"/>
                  </a:cubicBezTo>
                  <a:cubicBezTo>
                    <a:pt x="8418" y="27275"/>
                    <a:pt x="8382" y="27227"/>
                    <a:pt x="8382" y="27180"/>
                  </a:cubicBezTo>
                  <a:cubicBezTo>
                    <a:pt x="8370" y="27156"/>
                    <a:pt x="8370" y="27156"/>
                    <a:pt x="8406" y="27108"/>
                  </a:cubicBezTo>
                  <a:cubicBezTo>
                    <a:pt x="8418" y="27096"/>
                    <a:pt x="8430" y="27084"/>
                    <a:pt x="8442" y="27049"/>
                  </a:cubicBezTo>
                  <a:cubicBezTo>
                    <a:pt x="8465" y="27037"/>
                    <a:pt x="8477" y="26977"/>
                    <a:pt x="8477" y="26965"/>
                  </a:cubicBezTo>
                  <a:cubicBezTo>
                    <a:pt x="8477" y="26930"/>
                    <a:pt x="8489" y="26882"/>
                    <a:pt x="8501" y="26822"/>
                  </a:cubicBezTo>
                  <a:lnTo>
                    <a:pt x="8501" y="26787"/>
                  </a:lnTo>
                  <a:cubicBezTo>
                    <a:pt x="8501" y="26751"/>
                    <a:pt x="8489" y="26739"/>
                    <a:pt x="8489" y="26727"/>
                  </a:cubicBezTo>
                  <a:cubicBezTo>
                    <a:pt x="8489" y="26691"/>
                    <a:pt x="8477" y="26668"/>
                    <a:pt x="8465" y="26644"/>
                  </a:cubicBezTo>
                  <a:cubicBezTo>
                    <a:pt x="8442" y="26632"/>
                    <a:pt x="8430" y="26620"/>
                    <a:pt x="8430" y="26608"/>
                  </a:cubicBezTo>
                  <a:lnTo>
                    <a:pt x="8430" y="26584"/>
                  </a:lnTo>
                  <a:lnTo>
                    <a:pt x="8430" y="26572"/>
                  </a:lnTo>
                  <a:cubicBezTo>
                    <a:pt x="8442" y="26549"/>
                    <a:pt x="8489" y="26513"/>
                    <a:pt x="8525" y="26441"/>
                  </a:cubicBezTo>
                  <a:lnTo>
                    <a:pt x="8525" y="26406"/>
                  </a:lnTo>
                  <a:lnTo>
                    <a:pt x="8525" y="26382"/>
                  </a:lnTo>
                  <a:cubicBezTo>
                    <a:pt x="8525" y="26346"/>
                    <a:pt x="8501" y="26334"/>
                    <a:pt x="8501" y="26322"/>
                  </a:cubicBezTo>
                  <a:cubicBezTo>
                    <a:pt x="8489" y="26287"/>
                    <a:pt x="8477" y="26263"/>
                    <a:pt x="8465" y="26251"/>
                  </a:cubicBezTo>
                  <a:cubicBezTo>
                    <a:pt x="8430" y="26203"/>
                    <a:pt x="8430" y="26215"/>
                    <a:pt x="8442" y="26156"/>
                  </a:cubicBezTo>
                  <a:cubicBezTo>
                    <a:pt x="8465" y="26108"/>
                    <a:pt x="8477" y="26072"/>
                    <a:pt x="8477" y="25989"/>
                  </a:cubicBezTo>
                  <a:cubicBezTo>
                    <a:pt x="8477" y="25906"/>
                    <a:pt x="8430" y="25858"/>
                    <a:pt x="8430" y="25834"/>
                  </a:cubicBezTo>
                  <a:cubicBezTo>
                    <a:pt x="8418" y="25810"/>
                    <a:pt x="8430" y="25775"/>
                    <a:pt x="8442" y="25727"/>
                  </a:cubicBezTo>
                  <a:cubicBezTo>
                    <a:pt x="8442" y="25691"/>
                    <a:pt x="8465" y="25679"/>
                    <a:pt x="8465" y="25632"/>
                  </a:cubicBezTo>
                  <a:lnTo>
                    <a:pt x="8465" y="25608"/>
                  </a:lnTo>
                  <a:lnTo>
                    <a:pt x="8465" y="25572"/>
                  </a:lnTo>
                  <a:lnTo>
                    <a:pt x="8477" y="25501"/>
                  </a:lnTo>
                  <a:cubicBezTo>
                    <a:pt x="8489" y="25477"/>
                    <a:pt x="8489" y="25429"/>
                    <a:pt x="8489" y="25417"/>
                  </a:cubicBezTo>
                  <a:cubicBezTo>
                    <a:pt x="8489" y="25370"/>
                    <a:pt x="8501" y="25322"/>
                    <a:pt x="8501" y="25263"/>
                  </a:cubicBezTo>
                  <a:lnTo>
                    <a:pt x="8501" y="25251"/>
                  </a:lnTo>
                  <a:lnTo>
                    <a:pt x="8501" y="25215"/>
                  </a:lnTo>
                  <a:cubicBezTo>
                    <a:pt x="8501" y="25191"/>
                    <a:pt x="8489" y="25179"/>
                    <a:pt x="8489" y="25156"/>
                  </a:cubicBezTo>
                  <a:cubicBezTo>
                    <a:pt x="8489" y="25132"/>
                    <a:pt x="8477" y="25096"/>
                    <a:pt x="8465" y="25084"/>
                  </a:cubicBezTo>
                  <a:cubicBezTo>
                    <a:pt x="8430" y="25025"/>
                    <a:pt x="8430" y="25060"/>
                    <a:pt x="8465" y="25013"/>
                  </a:cubicBezTo>
                  <a:cubicBezTo>
                    <a:pt x="8477" y="25001"/>
                    <a:pt x="8489" y="24965"/>
                    <a:pt x="8501" y="24941"/>
                  </a:cubicBezTo>
                  <a:cubicBezTo>
                    <a:pt x="8525" y="24917"/>
                    <a:pt x="8537" y="24905"/>
                    <a:pt x="8537" y="24882"/>
                  </a:cubicBezTo>
                  <a:cubicBezTo>
                    <a:pt x="8549" y="24846"/>
                    <a:pt x="8537" y="24822"/>
                    <a:pt x="8537" y="24798"/>
                  </a:cubicBezTo>
                  <a:cubicBezTo>
                    <a:pt x="8501" y="24715"/>
                    <a:pt x="8465" y="24679"/>
                    <a:pt x="8465" y="24655"/>
                  </a:cubicBezTo>
                  <a:lnTo>
                    <a:pt x="8465" y="24596"/>
                  </a:lnTo>
                  <a:lnTo>
                    <a:pt x="8465" y="24524"/>
                  </a:lnTo>
                  <a:lnTo>
                    <a:pt x="8465" y="24477"/>
                  </a:lnTo>
                  <a:lnTo>
                    <a:pt x="8465" y="24465"/>
                  </a:lnTo>
                  <a:cubicBezTo>
                    <a:pt x="8465" y="24465"/>
                    <a:pt x="8465" y="24429"/>
                    <a:pt x="8477" y="24417"/>
                  </a:cubicBezTo>
                  <a:cubicBezTo>
                    <a:pt x="8489" y="24382"/>
                    <a:pt x="8501" y="24370"/>
                    <a:pt x="8525" y="24322"/>
                  </a:cubicBezTo>
                  <a:cubicBezTo>
                    <a:pt x="8549" y="24286"/>
                    <a:pt x="8537" y="24227"/>
                    <a:pt x="8525" y="24191"/>
                  </a:cubicBezTo>
                  <a:cubicBezTo>
                    <a:pt x="8501" y="24167"/>
                    <a:pt x="8489" y="24132"/>
                    <a:pt x="8477" y="24120"/>
                  </a:cubicBezTo>
                  <a:cubicBezTo>
                    <a:pt x="8477" y="24084"/>
                    <a:pt x="8465" y="24072"/>
                    <a:pt x="8465" y="24072"/>
                  </a:cubicBezTo>
                  <a:cubicBezTo>
                    <a:pt x="8442" y="24013"/>
                    <a:pt x="8430" y="23953"/>
                    <a:pt x="8418" y="23905"/>
                  </a:cubicBezTo>
                  <a:cubicBezTo>
                    <a:pt x="8406" y="23893"/>
                    <a:pt x="8406" y="23870"/>
                    <a:pt x="8406" y="23834"/>
                  </a:cubicBezTo>
                  <a:lnTo>
                    <a:pt x="8382" y="23751"/>
                  </a:lnTo>
                  <a:cubicBezTo>
                    <a:pt x="8370" y="23691"/>
                    <a:pt x="8370" y="23655"/>
                    <a:pt x="8370" y="23596"/>
                  </a:cubicBezTo>
                  <a:cubicBezTo>
                    <a:pt x="8370" y="23536"/>
                    <a:pt x="8358" y="23465"/>
                    <a:pt x="8358" y="23417"/>
                  </a:cubicBezTo>
                  <a:lnTo>
                    <a:pt x="8346" y="23334"/>
                  </a:lnTo>
                  <a:lnTo>
                    <a:pt x="8346" y="23286"/>
                  </a:lnTo>
                  <a:lnTo>
                    <a:pt x="8346" y="23274"/>
                  </a:lnTo>
                  <a:cubicBezTo>
                    <a:pt x="8346" y="23239"/>
                    <a:pt x="8382" y="23191"/>
                    <a:pt x="8382" y="23096"/>
                  </a:cubicBezTo>
                  <a:cubicBezTo>
                    <a:pt x="8370" y="22989"/>
                    <a:pt x="8311" y="22941"/>
                    <a:pt x="8299" y="22917"/>
                  </a:cubicBezTo>
                  <a:cubicBezTo>
                    <a:pt x="8287" y="22893"/>
                    <a:pt x="8287" y="22858"/>
                    <a:pt x="8287" y="22798"/>
                  </a:cubicBezTo>
                  <a:lnTo>
                    <a:pt x="8287" y="22750"/>
                  </a:lnTo>
                  <a:lnTo>
                    <a:pt x="8287" y="22703"/>
                  </a:lnTo>
                  <a:lnTo>
                    <a:pt x="8287" y="22643"/>
                  </a:lnTo>
                  <a:cubicBezTo>
                    <a:pt x="8299" y="22619"/>
                    <a:pt x="8299" y="22584"/>
                    <a:pt x="8299" y="22536"/>
                  </a:cubicBezTo>
                  <a:cubicBezTo>
                    <a:pt x="8287" y="22512"/>
                    <a:pt x="8287" y="22500"/>
                    <a:pt x="8287" y="22477"/>
                  </a:cubicBezTo>
                  <a:lnTo>
                    <a:pt x="8263" y="22441"/>
                  </a:lnTo>
                  <a:lnTo>
                    <a:pt x="8251" y="22346"/>
                  </a:lnTo>
                  <a:lnTo>
                    <a:pt x="8239" y="22298"/>
                  </a:lnTo>
                  <a:cubicBezTo>
                    <a:pt x="8239" y="22274"/>
                    <a:pt x="8227" y="22238"/>
                    <a:pt x="8203" y="22227"/>
                  </a:cubicBezTo>
                  <a:cubicBezTo>
                    <a:pt x="8180" y="22179"/>
                    <a:pt x="8144" y="22167"/>
                    <a:pt x="8132" y="22155"/>
                  </a:cubicBezTo>
                  <a:cubicBezTo>
                    <a:pt x="8122" y="22145"/>
                    <a:pt x="8112" y="22117"/>
                    <a:pt x="8109" y="22117"/>
                  </a:cubicBezTo>
                  <a:cubicBezTo>
                    <a:pt x="8108" y="22117"/>
                    <a:pt x="8108" y="22118"/>
                    <a:pt x="8108" y="22119"/>
                  </a:cubicBezTo>
                  <a:lnTo>
                    <a:pt x="8061" y="21965"/>
                  </a:lnTo>
                  <a:lnTo>
                    <a:pt x="8061" y="21929"/>
                  </a:lnTo>
                  <a:cubicBezTo>
                    <a:pt x="8061" y="21917"/>
                    <a:pt x="8073" y="21881"/>
                    <a:pt x="8084" y="21857"/>
                  </a:cubicBezTo>
                  <a:cubicBezTo>
                    <a:pt x="8084" y="21846"/>
                    <a:pt x="8108" y="21822"/>
                    <a:pt x="8108" y="21798"/>
                  </a:cubicBezTo>
                  <a:lnTo>
                    <a:pt x="8108" y="21750"/>
                  </a:lnTo>
                  <a:lnTo>
                    <a:pt x="8108" y="21703"/>
                  </a:lnTo>
                  <a:cubicBezTo>
                    <a:pt x="8084" y="21667"/>
                    <a:pt x="8061" y="21631"/>
                    <a:pt x="8049" y="21607"/>
                  </a:cubicBezTo>
                  <a:cubicBezTo>
                    <a:pt x="8013" y="21572"/>
                    <a:pt x="8001" y="21560"/>
                    <a:pt x="8001" y="21548"/>
                  </a:cubicBezTo>
                  <a:cubicBezTo>
                    <a:pt x="8001" y="21550"/>
                    <a:pt x="8001" y="21550"/>
                    <a:pt x="8000" y="21550"/>
                  </a:cubicBezTo>
                  <a:cubicBezTo>
                    <a:pt x="7998" y="21550"/>
                    <a:pt x="7989" y="21521"/>
                    <a:pt x="7989" y="21500"/>
                  </a:cubicBezTo>
                  <a:cubicBezTo>
                    <a:pt x="7989" y="21441"/>
                    <a:pt x="8001" y="21381"/>
                    <a:pt x="7953" y="21286"/>
                  </a:cubicBezTo>
                  <a:cubicBezTo>
                    <a:pt x="7930" y="21226"/>
                    <a:pt x="7882" y="21191"/>
                    <a:pt x="7882" y="21167"/>
                  </a:cubicBezTo>
                  <a:lnTo>
                    <a:pt x="7834" y="21012"/>
                  </a:lnTo>
                  <a:lnTo>
                    <a:pt x="7834" y="20988"/>
                  </a:lnTo>
                  <a:cubicBezTo>
                    <a:pt x="7846" y="20976"/>
                    <a:pt x="7870" y="20953"/>
                    <a:pt x="7882" y="20917"/>
                  </a:cubicBezTo>
                  <a:cubicBezTo>
                    <a:pt x="7894" y="20893"/>
                    <a:pt x="7930" y="20798"/>
                    <a:pt x="7882" y="20738"/>
                  </a:cubicBezTo>
                  <a:cubicBezTo>
                    <a:pt x="7846" y="20679"/>
                    <a:pt x="7822" y="20667"/>
                    <a:pt x="7787" y="20655"/>
                  </a:cubicBezTo>
                  <a:cubicBezTo>
                    <a:pt x="7779" y="20632"/>
                    <a:pt x="7766" y="20618"/>
                    <a:pt x="7758" y="20612"/>
                  </a:cubicBezTo>
                  <a:lnTo>
                    <a:pt x="7758" y="20612"/>
                  </a:lnTo>
                  <a:cubicBezTo>
                    <a:pt x="7768" y="20602"/>
                    <a:pt x="7777" y="20588"/>
                    <a:pt x="7787" y="20560"/>
                  </a:cubicBezTo>
                  <a:cubicBezTo>
                    <a:pt x="7811" y="20548"/>
                    <a:pt x="7811" y="20536"/>
                    <a:pt x="7822" y="20500"/>
                  </a:cubicBezTo>
                  <a:cubicBezTo>
                    <a:pt x="7822" y="20488"/>
                    <a:pt x="7834" y="20476"/>
                    <a:pt x="7834" y="20453"/>
                  </a:cubicBezTo>
                  <a:lnTo>
                    <a:pt x="7834" y="20417"/>
                  </a:lnTo>
                  <a:cubicBezTo>
                    <a:pt x="7822" y="20369"/>
                    <a:pt x="7834" y="20310"/>
                    <a:pt x="7822" y="20238"/>
                  </a:cubicBezTo>
                  <a:cubicBezTo>
                    <a:pt x="7822" y="20238"/>
                    <a:pt x="7811" y="20179"/>
                    <a:pt x="7787" y="20155"/>
                  </a:cubicBezTo>
                  <a:cubicBezTo>
                    <a:pt x="7775" y="20131"/>
                    <a:pt x="7763" y="20119"/>
                    <a:pt x="7751" y="20095"/>
                  </a:cubicBezTo>
                  <a:lnTo>
                    <a:pt x="7692" y="20036"/>
                  </a:lnTo>
                  <a:lnTo>
                    <a:pt x="7692" y="20036"/>
                  </a:lnTo>
                  <a:cubicBezTo>
                    <a:pt x="7693" y="20024"/>
                    <a:pt x="7696" y="19990"/>
                    <a:pt x="7703" y="19952"/>
                  </a:cubicBezTo>
                  <a:cubicBezTo>
                    <a:pt x="7715" y="19941"/>
                    <a:pt x="7715" y="19905"/>
                    <a:pt x="7715" y="19893"/>
                  </a:cubicBezTo>
                  <a:lnTo>
                    <a:pt x="7715" y="19833"/>
                  </a:lnTo>
                  <a:cubicBezTo>
                    <a:pt x="7715" y="19822"/>
                    <a:pt x="7727" y="19786"/>
                    <a:pt x="7727" y="19762"/>
                  </a:cubicBezTo>
                  <a:cubicBezTo>
                    <a:pt x="7751" y="19726"/>
                    <a:pt x="7751" y="19679"/>
                    <a:pt x="7751" y="19643"/>
                  </a:cubicBezTo>
                  <a:cubicBezTo>
                    <a:pt x="7751" y="19560"/>
                    <a:pt x="7715" y="19536"/>
                    <a:pt x="7703" y="19500"/>
                  </a:cubicBezTo>
                  <a:cubicBezTo>
                    <a:pt x="7692" y="19476"/>
                    <a:pt x="7668" y="19464"/>
                    <a:pt x="7668" y="19441"/>
                  </a:cubicBezTo>
                  <a:lnTo>
                    <a:pt x="7668" y="19381"/>
                  </a:lnTo>
                  <a:lnTo>
                    <a:pt x="7668" y="19298"/>
                  </a:lnTo>
                  <a:lnTo>
                    <a:pt x="7668" y="19250"/>
                  </a:lnTo>
                  <a:cubicBezTo>
                    <a:pt x="7668" y="19238"/>
                    <a:pt x="7656" y="19202"/>
                    <a:pt x="7656" y="19190"/>
                  </a:cubicBezTo>
                  <a:lnTo>
                    <a:pt x="7632" y="19107"/>
                  </a:lnTo>
                  <a:lnTo>
                    <a:pt x="7632" y="19071"/>
                  </a:lnTo>
                  <a:lnTo>
                    <a:pt x="7632" y="19024"/>
                  </a:lnTo>
                  <a:cubicBezTo>
                    <a:pt x="7608" y="18964"/>
                    <a:pt x="7596" y="18905"/>
                    <a:pt x="7596" y="18881"/>
                  </a:cubicBezTo>
                  <a:cubicBezTo>
                    <a:pt x="7596" y="18845"/>
                    <a:pt x="7644" y="18774"/>
                    <a:pt x="7644" y="18690"/>
                  </a:cubicBezTo>
                  <a:lnTo>
                    <a:pt x="7644" y="18512"/>
                  </a:lnTo>
                  <a:cubicBezTo>
                    <a:pt x="7644" y="18428"/>
                    <a:pt x="7632" y="18369"/>
                    <a:pt x="7632" y="18333"/>
                  </a:cubicBezTo>
                  <a:cubicBezTo>
                    <a:pt x="7632" y="18298"/>
                    <a:pt x="7656" y="18250"/>
                    <a:pt x="7668" y="18167"/>
                  </a:cubicBezTo>
                  <a:lnTo>
                    <a:pt x="7668" y="18131"/>
                  </a:lnTo>
                  <a:lnTo>
                    <a:pt x="7668" y="18095"/>
                  </a:lnTo>
                  <a:cubicBezTo>
                    <a:pt x="7668" y="18071"/>
                    <a:pt x="7656" y="18047"/>
                    <a:pt x="7656" y="18036"/>
                  </a:cubicBezTo>
                  <a:cubicBezTo>
                    <a:pt x="7644" y="18000"/>
                    <a:pt x="7632" y="17976"/>
                    <a:pt x="7632" y="17952"/>
                  </a:cubicBezTo>
                  <a:lnTo>
                    <a:pt x="7692" y="17893"/>
                  </a:lnTo>
                  <a:cubicBezTo>
                    <a:pt x="7703" y="17881"/>
                    <a:pt x="7715" y="17869"/>
                    <a:pt x="7727" y="17833"/>
                  </a:cubicBezTo>
                  <a:cubicBezTo>
                    <a:pt x="7727" y="17821"/>
                    <a:pt x="7751" y="17797"/>
                    <a:pt x="7751" y="17774"/>
                  </a:cubicBezTo>
                  <a:lnTo>
                    <a:pt x="7751" y="17750"/>
                  </a:lnTo>
                  <a:lnTo>
                    <a:pt x="7751" y="17655"/>
                  </a:lnTo>
                  <a:lnTo>
                    <a:pt x="7751" y="17559"/>
                  </a:lnTo>
                  <a:cubicBezTo>
                    <a:pt x="7751" y="17512"/>
                    <a:pt x="7727" y="17464"/>
                    <a:pt x="7727" y="17440"/>
                  </a:cubicBezTo>
                  <a:lnTo>
                    <a:pt x="7727" y="17357"/>
                  </a:lnTo>
                  <a:cubicBezTo>
                    <a:pt x="7751" y="17321"/>
                    <a:pt x="7727" y="17274"/>
                    <a:pt x="7727" y="17238"/>
                  </a:cubicBezTo>
                  <a:lnTo>
                    <a:pt x="7727" y="17166"/>
                  </a:lnTo>
                  <a:cubicBezTo>
                    <a:pt x="7727" y="17155"/>
                    <a:pt x="7727" y="17155"/>
                    <a:pt x="7751" y="17119"/>
                  </a:cubicBezTo>
                  <a:cubicBezTo>
                    <a:pt x="7763" y="17107"/>
                    <a:pt x="7787" y="17083"/>
                    <a:pt x="7811" y="17024"/>
                  </a:cubicBezTo>
                  <a:cubicBezTo>
                    <a:pt x="7822" y="16988"/>
                    <a:pt x="7822" y="16988"/>
                    <a:pt x="7822" y="16976"/>
                  </a:cubicBezTo>
                  <a:lnTo>
                    <a:pt x="7822" y="16964"/>
                  </a:lnTo>
                  <a:cubicBezTo>
                    <a:pt x="7834" y="16964"/>
                    <a:pt x="7834" y="16940"/>
                    <a:pt x="7834" y="16928"/>
                  </a:cubicBezTo>
                  <a:cubicBezTo>
                    <a:pt x="7846" y="16904"/>
                    <a:pt x="7846" y="16869"/>
                    <a:pt x="7870" y="16821"/>
                  </a:cubicBezTo>
                  <a:lnTo>
                    <a:pt x="7870" y="16797"/>
                  </a:lnTo>
                  <a:lnTo>
                    <a:pt x="7870" y="16738"/>
                  </a:lnTo>
                  <a:cubicBezTo>
                    <a:pt x="7846" y="16702"/>
                    <a:pt x="7846" y="16678"/>
                    <a:pt x="7834" y="16666"/>
                  </a:cubicBezTo>
                  <a:cubicBezTo>
                    <a:pt x="7822" y="16631"/>
                    <a:pt x="7787" y="16607"/>
                    <a:pt x="7787" y="16583"/>
                  </a:cubicBezTo>
                  <a:cubicBezTo>
                    <a:pt x="7787" y="16559"/>
                    <a:pt x="7811" y="16523"/>
                    <a:pt x="7822" y="16500"/>
                  </a:cubicBezTo>
                  <a:cubicBezTo>
                    <a:pt x="7822" y="16488"/>
                    <a:pt x="7834" y="16464"/>
                    <a:pt x="7834" y="16440"/>
                  </a:cubicBezTo>
                  <a:lnTo>
                    <a:pt x="7834" y="16428"/>
                  </a:lnTo>
                  <a:cubicBezTo>
                    <a:pt x="7834" y="16404"/>
                    <a:pt x="7846" y="16393"/>
                    <a:pt x="7882" y="16369"/>
                  </a:cubicBezTo>
                  <a:cubicBezTo>
                    <a:pt x="7894" y="16345"/>
                    <a:pt x="7906" y="16333"/>
                    <a:pt x="7930" y="16309"/>
                  </a:cubicBezTo>
                  <a:cubicBezTo>
                    <a:pt x="7942" y="16273"/>
                    <a:pt x="7953" y="16226"/>
                    <a:pt x="7953" y="16214"/>
                  </a:cubicBezTo>
                  <a:cubicBezTo>
                    <a:pt x="7953" y="16154"/>
                    <a:pt x="7947" y="16106"/>
                    <a:pt x="7948" y="16071"/>
                  </a:cubicBezTo>
                  <a:lnTo>
                    <a:pt x="7948" y="16071"/>
                  </a:lnTo>
                  <a:cubicBezTo>
                    <a:pt x="7965" y="16045"/>
                    <a:pt x="7975" y="16026"/>
                    <a:pt x="7989" y="16012"/>
                  </a:cubicBezTo>
                  <a:lnTo>
                    <a:pt x="8108" y="16012"/>
                  </a:lnTo>
                  <a:cubicBezTo>
                    <a:pt x="8132" y="15988"/>
                    <a:pt x="8192" y="15988"/>
                    <a:pt x="8239" y="15952"/>
                  </a:cubicBezTo>
                  <a:cubicBezTo>
                    <a:pt x="8299" y="15869"/>
                    <a:pt x="8299" y="15809"/>
                    <a:pt x="8311" y="15785"/>
                  </a:cubicBezTo>
                  <a:cubicBezTo>
                    <a:pt x="8311" y="15766"/>
                    <a:pt x="8314" y="15750"/>
                    <a:pt x="8315" y="15744"/>
                  </a:cubicBezTo>
                  <a:lnTo>
                    <a:pt x="8315" y="15744"/>
                  </a:lnTo>
                  <a:cubicBezTo>
                    <a:pt x="8318" y="15742"/>
                    <a:pt x="8320" y="15740"/>
                    <a:pt x="8323" y="15738"/>
                  </a:cubicBezTo>
                  <a:lnTo>
                    <a:pt x="8358" y="15714"/>
                  </a:lnTo>
                  <a:lnTo>
                    <a:pt x="8406" y="15666"/>
                  </a:lnTo>
                  <a:lnTo>
                    <a:pt x="8465" y="15607"/>
                  </a:lnTo>
                  <a:cubicBezTo>
                    <a:pt x="8477" y="15595"/>
                    <a:pt x="8501" y="15571"/>
                    <a:pt x="8537" y="15559"/>
                  </a:cubicBezTo>
                  <a:cubicBezTo>
                    <a:pt x="8549" y="15559"/>
                    <a:pt x="8584" y="15547"/>
                    <a:pt x="8596" y="15535"/>
                  </a:cubicBezTo>
                  <a:lnTo>
                    <a:pt x="8620" y="15500"/>
                  </a:lnTo>
                  <a:lnTo>
                    <a:pt x="8644" y="15488"/>
                  </a:lnTo>
                  <a:cubicBezTo>
                    <a:pt x="8656" y="15476"/>
                    <a:pt x="8680" y="15452"/>
                    <a:pt x="8715" y="15440"/>
                  </a:cubicBezTo>
                  <a:cubicBezTo>
                    <a:pt x="8736" y="15430"/>
                    <a:pt x="8800" y="15385"/>
                    <a:pt x="8795" y="15379"/>
                  </a:cubicBezTo>
                  <a:lnTo>
                    <a:pt x="8795" y="15379"/>
                  </a:lnTo>
                  <a:cubicBezTo>
                    <a:pt x="8812" y="15376"/>
                    <a:pt x="8843" y="15366"/>
                    <a:pt x="8882" y="15357"/>
                  </a:cubicBezTo>
                  <a:cubicBezTo>
                    <a:pt x="8894" y="15333"/>
                    <a:pt x="8918" y="15333"/>
                    <a:pt x="8954" y="15309"/>
                  </a:cubicBezTo>
                  <a:lnTo>
                    <a:pt x="8977" y="15273"/>
                  </a:lnTo>
                  <a:cubicBezTo>
                    <a:pt x="9001" y="15261"/>
                    <a:pt x="9013" y="15250"/>
                    <a:pt x="9013" y="15238"/>
                  </a:cubicBezTo>
                  <a:cubicBezTo>
                    <a:pt x="9037" y="15190"/>
                    <a:pt x="9037" y="15142"/>
                    <a:pt x="9061" y="15130"/>
                  </a:cubicBezTo>
                  <a:lnTo>
                    <a:pt x="9061" y="15119"/>
                  </a:lnTo>
                  <a:lnTo>
                    <a:pt x="9085" y="15083"/>
                  </a:lnTo>
                  <a:cubicBezTo>
                    <a:pt x="9132" y="15023"/>
                    <a:pt x="9180" y="14999"/>
                    <a:pt x="9239" y="14916"/>
                  </a:cubicBezTo>
                  <a:lnTo>
                    <a:pt x="9299" y="14845"/>
                  </a:lnTo>
                  <a:cubicBezTo>
                    <a:pt x="9311" y="14833"/>
                    <a:pt x="9323" y="14821"/>
                    <a:pt x="9358" y="14797"/>
                  </a:cubicBezTo>
                  <a:cubicBezTo>
                    <a:pt x="9370" y="14785"/>
                    <a:pt x="9418" y="14761"/>
                    <a:pt x="9442" y="14726"/>
                  </a:cubicBezTo>
                  <a:cubicBezTo>
                    <a:pt x="9477" y="14678"/>
                    <a:pt x="9489" y="14666"/>
                    <a:pt x="9513" y="14642"/>
                  </a:cubicBezTo>
                  <a:lnTo>
                    <a:pt x="9597" y="14547"/>
                  </a:lnTo>
                  <a:cubicBezTo>
                    <a:pt x="9632" y="14499"/>
                    <a:pt x="9656" y="14464"/>
                    <a:pt x="9668" y="14428"/>
                  </a:cubicBezTo>
                  <a:cubicBezTo>
                    <a:pt x="9680" y="14404"/>
                    <a:pt x="9680" y="14380"/>
                    <a:pt x="9692" y="14368"/>
                  </a:cubicBezTo>
                  <a:cubicBezTo>
                    <a:pt x="9692" y="14357"/>
                    <a:pt x="9727" y="14345"/>
                    <a:pt x="9751" y="14309"/>
                  </a:cubicBezTo>
                  <a:lnTo>
                    <a:pt x="9799" y="14261"/>
                  </a:lnTo>
                  <a:lnTo>
                    <a:pt x="9847" y="14226"/>
                  </a:lnTo>
                  <a:lnTo>
                    <a:pt x="9918" y="14142"/>
                  </a:lnTo>
                  <a:cubicBezTo>
                    <a:pt x="9930" y="14118"/>
                    <a:pt x="9966" y="14118"/>
                    <a:pt x="9989" y="14047"/>
                  </a:cubicBezTo>
                  <a:cubicBezTo>
                    <a:pt x="10025" y="13999"/>
                    <a:pt x="10025" y="13952"/>
                    <a:pt x="10037" y="13940"/>
                  </a:cubicBezTo>
                  <a:cubicBezTo>
                    <a:pt x="10049" y="13940"/>
                    <a:pt x="10049" y="13928"/>
                    <a:pt x="10049" y="13928"/>
                  </a:cubicBezTo>
                  <a:cubicBezTo>
                    <a:pt x="10049" y="13928"/>
                    <a:pt x="10073" y="13892"/>
                    <a:pt x="10085" y="13880"/>
                  </a:cubicBezTo>
                  <a:lnTo>
                    <a:pt x="10132" y="13785"/>
                  </a:lnTo>
                  <a:cubicBezTo>
                    <a:pt x="10144" y="13785"/>
                    <a:pt x="10168" y="13785"/>
                    <a:pt x="10216" y="13773"/>
                  </a:cubicBezTo>
                  <a:cubicBezTo>
                    <a:pt x="10251" y="13773"/>
                    <a:pt x="10263" y="13773"/>
                    <a:pt x="10311" y="13749"/>
                  </a:cubicBezTo>
                  <a:cubicBezTo>
                    <a:pt x="10323" y="13726"/>
                    <a:pt x="10335" y="13726"/>
                    <a:pt x="10370" y="13690"/>
                  </a:cubicBezTo>
                  <a:cubicBezTo>
                    <a:pt x="10370" y="13690"/>
                    <a:pt x="10382" y="13654"/>
                    <a:pt x="10382" y="13630"/>
                  </a:cubicBezTo>
                  <a:cubicBezTo>
                    <a:pt x="10394" y="13547"/>
                    <a:pt x="10382" y="13511"/>
                    <a:pt x="10382" y="13476"/>
                  </a:cubicBezTo>
                  <a:cubicBezTo>
                    <a:pt x="10381" y="13473"/>
                    <a:pt x="10380" y="13470"/>
                    <a:pt x="10379" y="13467"/>
                  </a:cubicBezTo>
                  <a:lnTo>
                    <a:pt x="10379" y="13467"/>
                  </a:lnTo>
                  <a:cubicBezTo>
                    <a:pt x="10385" y="13464"/>
                    <a:pt x="10394" y="13458"/>
                    <a:pt x="10406" y="13452"/>
                  </a:cubicBezTo>
                  <a:cubicBezTo>
                    <a:pt x="10442" y="13428"/>
                    <a:pt x="10489" y="13416"/>
                    <a:pt x="10549" y="13345"/>
                  </a:cubicBezTo>
                  <a:cubicBezTo>
                    <a:pt x="10585" y="13273"/>
                    <a:pt x="10573" y="13214"/>
                    <a:pt x="10573" y="13178"/>
                  </a:cubicBezTo>
                  <a:lnTo>
                    <a:pt x="10573" y="13130"/>
                  </a:lnTo>
                  <a:cubicBezTo>
                    <a:pt x="10573" y="13130"/>
                    <a:pt x="10573" y="13118"/>
                    <a:pt x="10609" y="13095"/>
                  </a:cubicBezTo>
                  <a:cubicBezTo>
                    <a:pt x="10620" y="13059"/>
                    <a:pt x="10644" y="13035"/>
                    <a:pt x="10680" y="12952"/>
                  </a:cubicBezTo>
                  <a:lnTo>
                    <a:pt x="10704" y="12856"/>
                  </a:lnTo>
                  <a:lnTo>
                    <a:pt x="10740" y="12749"/>
                  </a:lnTo>
                  <a:cubicBezTo>
                    <a:pt x="10740" y="12737"/>
                    <a:pt x="10751" y="12702"/>
                    <a:pt x="10763" y="12678"/>
                  </a:cubicBezTo>
                  <a:cubicBezTo>
                    <a:pt x="10787" y="12642"/>
                    <a:pt x="10799" y="12630"/>
                    <a:pt x="10799" y="12594"/>
                  </a:cubicBezTo>
                  <a:cubicBezTo>
                    <a:pt x="10811" y="12583"/>
                    <a:pt x="10811" y="12571"/>
                    <a:pt x="10811" y="12559"/>
                  </a:cubicBezTo>
                  <a:lnTo>
                    <a:pt x="10811" y="12511"/>
                  </a:lnTo>
                  <a:cubicBezTo>
                    <a:pt x="10799" y="12440"/>
                    <a:pt x="10763" y="12392"/>
                    <a:pt x="10751" y="12356"/>
                  </a:cubicBezTo>
                  <a:lnTo>
                    <a:pt x="10692" y="12273"/>
                  </a:lnTo>
                  <a:cubicBezTo>
                    <a:pt x="10644" y="12237"/>
                    <a:pt x="10620" y="12225"/>
                    <a:pt x="10585" y="12213"/>
                  </a:cubicBezTo>
                  <a:cubicBezTo>
                    <a:pt x="10561" y="12202"/>
                    <a:pt x="10549" y="12202"/>
                    <a:pt x="10525" y="12202"/>
                  </a:cubicBezTo>
                  <a:cubicBezTo>
                    <a:pt x="10513" y="12178"/>
                    <a:pt x="10501" y="12178"/>
                    <a:pt x="10501" y="12178"/>
                  </a:cubicBezTo>
                  <a:lnTo>
                    <a:pt x="10489" y="12178"/>
                  </a:lnTo>
                  <a:cubicBezTo>
                    <a:pt x="10466" y="12166"/>
                    <a:pt x="10442" y="12118"/>
                    <a:pt x="10382" y="12094"/>
                  </a:cubicBezTo>
                  <a:cubicBezTo>
                    <a:pt x="10347" y="12082"/>
                    <a:pt x="10311" y="12059"/>
                    <a:pt x="10275" y="12059"/>
                  </a:cubicBezTo>
                  <a:cubicBezTo>
                    <a:pt x="10263" y="12059"/>
                    <a:pt x="10216" y="12082"/>
                    <a:pt x="10204" y="12082"/>
                  </a:cubicBezTo>
                  <a:cubicBezTo>
                    <a:pt x="10156" y="12094"/>
                    <a:pt x="10132" y="12106"/>
                    <a:pt x="10097" y="12106"/>
                  </a:cubicBezTo>
                  <a:lnTo>
                    <a:pt x="9906" y="12154"/>
                  </a:lnTo>
                  <a:lnTo>
                    <a:pt x="9870" y="12166"/>
                  </a:lnTo>
                  <a:lnTo>
                    <a:pt x="9811" y="12166"/>
                  </a:lnTo>
                  <a:cubicBezTo>
                    <a:pt x="9787" y="12178"/>
                    <a:pt x="9739" y="12166"/>
                    <a:pt x="9680" y="12202"/>
                  </a:cubicBezTo>
                  <a:cubicBezTo>
                    <a:pt x="9632" y="12213"/>
                    <a:pt x="9656" y="12213"/>
                    <a:pt x="9632" y="12213"/>
                  </a:cubicBezTo>
                  <a:lnTo>
                    <a:pt x="9597" y="12225"/>
                  </a:lnTo>
                  <a:cubicBezTo>
                    <a:pt x="9561" y="12225"/>
                    <a:pt x="9513" y="12237"/>
                    <a:pt x="9477" y="12273"/>
                  </a:cubicBezTo>
                  <a:cubicBezTo>
                    <a:pt x="9382" y="12333"/>
                    <a:pt x="9358" y="12392"/>
                    <a:pt x="9311" y="12416"/>
                  </a:cubicBezTo>
                  <a:lnTo>
                    <a:pt x="9275" y="12452"/>
                  </a:lnTo>
                  <a:cubicBezTo>
                    <a:pt x="9263" y="12463"/>
                    <a:pt x="9251" y="12475"/>
                    <a:pt x="9251" y="12499"/>
                  </a:cubicBezTo>
                  <a:cubicBezTo>
                    <a:pt x="9239" y="12511"/>
                    <a:pt x="9216" y="12535"/>
                    <a:pt x="9216" y="12559"/>
                  </a:cubicBezTo>
                  <a:lnTo>
                    <a:pt x="9192" y="12618"/>
                  </a:lnTo>
                  <a:cubicBezTo>
                    <a:pt x="9204" y="12618"/>
                    <a:pt x="9180" y="12642"/>
                    <a:pt x="9156" y="12654"/>
                  </a:cubicBezTo>
                  <a:cubicBezTo>
                    <a:pt x="9144" y="12678"/>
                    <a:pt x="9144" y="12690"/>
                    <a:pt x="9132" y="12702"/>
                  </a:cubicBezTo>
                  <a:cubicBezTo>
                    <a:pt x="9120" y="12737"/>
                    <a:pt x="9096" y="12761"/>
                    <a:pt x="9085" y="12773"/>
                  </a:cubicBezTo>
                  <a:cubicBezTo>
                    <a:pt x="9073" y="12797"/>
                    <a:pt x="9085" y="12797"/>
                    <a:pt x="9073" y="12797"/>
                  </a:cubicBezTo>
                  <a:cubicBezTo>
                    <a:pt x="9073" y="12797"/>
                    <a:pt x="9061" y="12797"/>
                    <a:pt x="9037" y="12809"/>
                  </a:cubicBezTo>
                  <a:cubicBezTo>
                    <a:pt x="9013" y="12821"/>
                    <a:pt x="8965" y="12856"/>
                    <a:pt x="8918" y="12892"/>
                  </a:cubicBezTo>
                  <a:cubicBezTo>
                    <a:pt x="8906" y="12928"/>
                    <a:pt x="8835" y="12952"/>
                    <a:pt x="8775" y="13047"/>
                  </a:cubicBezTo>
                  <a:lnTo>
                    <a:pt x="8656" y="13214"/>
                  </a:lnTo>
                  <a:cubicBezTo>
                    <a:pt x="8608" y="13285"/>
                    <a:pt x="8596" y="13345"/>
                    <a:pt x="8561" y="13392"/>
                  </a:cubicBezTo>
                  <a:lnTo>
                    <a:pt x="8477" y="13583"/>
                  </a:lnTo>
                  <a:cubicBezTo>
                    <a:pt x="8465" y="13642"/>
                    <a:pt x="8465" y="13690"/>
                    <a:pt x="8465" y="13714"/>
                  </a:cubicBezTo>
                  <a:lnTo>
                    <a:pt x="8465" y="13761"/>
                  </a:lnTo>
                  <a:cubicBezTo>
                    <a:pt x="8465" y="13759"/>
                    <a:pt x="8465" y="13758"/>
                    <a:pt x="8463" y="13758"/>
                  </a:cubicBezTo>
                  <a:cubicBezTo>
                    <a:pt x="8456" y="13758"/>
                    <a:pt x="8437" y="13775"/>
                    <a:pt x="8418" y="13785"/>
                  </a:cubicBezTo>
                  <a:cubicBezTo>
                    <a:pt x="8382" y="13809"/>
                    <a:pt x="8346" y="13845"/>
                    <a:pt x="8311" y="13904"/>
                  </a:cubicBezTo>
                  <a:cubicBezTo>
                    <a:pt x="8287" y="13999"/>
                    <a:pt x="8263" y="14059"/>
                    <a:pt x="8251" y="14107"/>
                  </a:cubicBezTo>
                  <a:cubicBezTo>
                    <a:pt x="8227" y="14190"/>
                    <a:pt x="8203" y="14249"/>
                    <a:pt x="8192" y="14297"/>
                  </a:cubicBezTo>
                  <a:lnTo>
                    <a:pt x="8144" y="14380"/>
                  </a:lnTo>
                  <a:lnTo>
                    <a:pt x="8132" y="14428"/>
                  </a:lnTo>
                  <a:lnTo>
                    <a:pt x="8120" y="14464"/>
                  </a:lnTo>
                  <a:lnTo>
                    <a:pt x="8120" y="14476"/>
                  </a:lnTo>
                  <a:cubicBezTo>
                    <a:pt x="8120" y="14473"/>
                    <a:pt x="8120" y="14472"/>
                    <a:pt x="8119" y="14472"/>
                  </a:cubicBezTo>
                  <a:cubicBezTo>
                    <a:pt x="8115" y="14472"/>
                    <a:pt x="8101" y="14490"/>
                    <a:pt x="8073" y="14499"/>
                  </a:cubicBezTo>
                  <a:cubicBezTo>
                    <a:pt x="8061" y="14535"/>
                    <a:pt x="8013" y="14559"/>
                    <a:pt x="7989" y="14642"/>
                  </a:cubicBezTo>
                  <a:cubicBezTo>
                    <a:pt x="7965" y="14702"/>
                    <a:pt x="7965" y="14738"/>
                    <a:pt x="7965" y="14773"/>
                  </a:cubicBezTo>
                  <a:lnTo>
                    <a:pt x="7965" y="14833"/>
                  </a:lnTo>
                  <a:cubicBezTo>
                    <a:pt x="7953" y="14880"/>
                    <a:pt x="7930" y="14940"/>
                    <a:pt x="7894" y="15011"/>
                  </a:cubicBezTo>
                  <a:cubicBezTo>
                    <a:pt x="7882" y="15119"/>
                    <a:pt x="7894" y="15178"/>
                    <a:pt x="7882" y="15202"/>
                  </a:cubicBezTo>
                  <a:cubicBezTo>
                    <a:pt x="7870" y="15273"/>
                    <a:pt x="7870" y="15357"/>
                    <a:pt x="7846" y="15392"/>
                  </a:cubicBezTo>
                  <a:cubicBezTo>
                    <a:pt x="7846" y="15428"/>
                    <a:pt x="7811" y="15488"/>
                    <a:pt x="7775" y="15571"/>
                  </a:cubicBezTo>
                  <a:lnTo>
                    <a:pt x="7775" y="15666"/>
                  </a:lnTo>
                  <a:cubicBezTo>
                    <a:pt x="7787" y="15690"/>
                    <a:pt x="7787" y="15714"/>
                    <a:pt x="7787" y="15726"/>
                  </a:cubicBezTo>
                  <a:cubicBezTo>
                    <a:pt x="7811" y="15750"/>
                    <a:pt x="7811" y="15785"/>
                    <a:pt x="7811" y="15785"/>
                  </a:cubicBezTo>
                  <a:cubicBezTo>
                    <a:pt x="7811" y="15787"/>
                    <a:pt x="7810" y="15790"/>
                    <a:pt x="7808" y="15795"/>
                  </a:cubicBezTo>
                  <a:lnTo>
                    <a:pt x="7808" y="15795"/>
                  </a:lnTo>
                  <a:cubicBezTo>
                    <a:pt x="7801" y="15795"/>
                    <a:pt x="7794" y="15796"/>
                    <a:pt x="7787" y="15797"/>
                  </a:cubicBezTo>
                  <a:cubicBezTo>
                    <a:pt x="7775" y="15809"/>
                    <a:pt x="7727" y="15833"/>
                    <a:pt x="7727" y="15833"/>
                  </a:cubicBezTo>
                  <a:cubicBezTo>
                    <a:pt x="7692" y="15857"/>
                    <a:pt x="7692" y="15857"/>
                    <a:pt x="7668" y="15869"/>
                  </a:cubicBezTo>
                  <a:cubicBezTo>
                    <a:pt x="7656" y="15904"/>
                    <a:pt x="7644" y="15928"/>
                    <a:pt x="7632" y="15952"/>
                  </a:cubicBezTo>
                  <a:lnTo>
                    <a:pt x="7596" y="16012"/>
                  </a:lnTo>
                  <a:lnTo>
                    <a:pt x="7584" y="16012"/>
                  </a:lnTo>
                  <a:cubicBezTo>
                    <a:pt x="7584" y="16012"/>
                    <a:pt x="7572" y="16023"/>
                    <a:pt x="7549" y="16023"/>
                  </a:cubicBezTo>
                  <a:cubicBezTo>
                    <a:pt x="7525" y="16035"/>
                    <a:pt x="7477" y="16047"/>
                    <a:pt x="7430" y="16083"/>
                  </a:cubicBezTo>
                  <a:cubicBezTo>
                    <a:pt x="7284" y="16241"/>
                    <a:pt x="7311" y="16261"/>
                    <a:pt x="7305" y="16261"/>
                  </a:cubicBezTo>
                  <a:cubicBezTo>
                    <a:pt x="7303" y="16261"/>
                    <a:pt x="7298" y="16259"/>
                    <a:pt x="7282" y="16259"/>
                  </a:cubicBezTo>
                  <a:cubicBezTo>
                    <a:pt x="7258" y="16259"/>
                    <a:pt x="7212" y="16263"/>
                    <a:pt x="7120" y="16285"/>
                  </a:cubicBezTo>
                  <a:cubicBezTo>
                    <a:pt x="7049" y="16345"/>
                    <a:pt x="7001" y="16381"/>
                    <a:pt x="6930" y="16428"/>
                  </a:cubicBezTo>
                  <a:cubicBezTo>
                    <a:pt x="6858" y="16464"/>
                    <a:pt x="6834" y="16512"/>
                    <a:pt x="6822" y="16547"/>
                  </a:cubicBezTo>
                  <a:cubicBezTo>
                    <a:pt x="6822" y="16554"/>
                    <a:pt x="6819" y="16560"/>
                    <a:pt x="6816" y="16565"/>
                  </a:cubicBezTo>
                  <a:lnTo>
                    <a:pt x="6816" y="16565"/>
                  </a:lnTo>
                  <a:cubicBezTo>
                    <a:pt x="6810" y="16562"/>
                    <a:pt x="6804" y="16559"/>
                    <a:pt x="6799" y="16559"/>
                  </a:cubicBezTo>
                  <a:cubicBezTo>
                    <a:pt x="6775" y="16559"/>
                    <a:pt x="6763" y="16547"/>
                    <a:pt x="6739" y="16547"/>
                  </a:cubicBezTo>
                  <a:cubicBezTo>
                    <a:pt x="6722" y="16530"/>
                    <a:pt x="6704" y="16519"/>
                    <a:pt x="6673" y="16519"/>
                  </a:cubicBezTo>
                  <a:cubicBezTo>
                    <a:pt x="6661" y="16519"/>
                    <a:pt x="6648" y="16520"/>
                    <a:pt x="6632" y="16523"/>
                  </a:cubicBezTo>
                  <a:cubicBezTo>
                    <a:pt x="6584" y="16523"/>
                    <a:pt x="6584" y="16547"/>
                    <a:pt x="6572" y="16547"/>
                  </a:cubicBezTo>
                  <a:lnTo>
                    <a:pt x="6537" y="16559"/>
                  </a:lnTo>
                  <a:lnTo>
                    <a:pt x="6501" y="16583"/>
                  </a:lnTo>
                  <a:lnTo>
                    <a:pt x="6406" y="16631"/>
                  </a:lnTo>
                  <a:cubicBezTo>
                    <a:pt x="6322" y="16678"/>
                    <a:pt x="6275" y="16738"/>
                    <a:pt x="6239" y="16738"/>
                  </a:cubicBezTo>
                  <a:cubicBezTo>
                    <a:pt x="6215" y="16750"/>
                    <a:pt x="6179" y="16750"/>
                    <a:pt x="6156" y="16762"/>
                  </a:cubicBezTo>
                  <a:cubicBezTo>
                    <a:pt x="6144" y="16762"/>
                    <a:pt x="6120" y="16762"/>
                    <a:pt x="6096" y="16785"/>
                  </a:cubicBezTo>
                  <a:cubicBezTo>
                    <a:pt x="6084" y="16785"/>
                    <a:pt x="6084" y="16785"/>
                    <a:pt x="6048" y="16797"/>
                  </a:cubicBezTo>
                  <a:cubicBezTo>
                    <a:pt x="6037" y="16797"/>
                    <a:pt x="6025" y="16809"/>
                    <a:pt x="6001" y="16821"/>
                  </a:cubicBezTo>
                  <a:cubicBezTo>
                    <a:pt x="5973" y="16858"/>
                    <a:pt x="5952" y="16896"/>
                    <a:pt x="5939" y="16916"/>
                  </a:cubicBezTo>
                  <a:lnTo>
                    <a:pt x="5939" y="16916"/>
                  </a:lnTo>
                  <a:cubicBezTo>
                    <a:pt x="5929" y="16912"/>
                    <a:pt x="5917" y="16908"/>
                    <a:pt x="5906" y="16904"/>
                  </a:cubicBezTo>
                  <a:cubicBezTo>
                    <a:pt x="5882" y="16881"/>
                    <a:pt x="5858" y="16869"/>
                    <a:pt x="5822" y="16869"/>
                  </a:cubicBezTo>
                  <a:lnTo>
                    <a:pt x="5751" y="16869"/>
                  </a:lnTo>
                  <a:lnTo>
                    <a:pt x="5703" y="16881"/>
                  </a:lnTo>
                  <a:cubicBezTo>
                    <a:pt x="5667" y="16904"/>
                    <a:pt x="5632" y="16928"/>
                    <a:pt x="5608" y="16940"/>
                  </a:cubicBezTo>
                  <a:cubicBezTo>
                    <a:pt x="5590" y="16952"/>
                    <a:pt x="5584" y="16952"/>
                    <a:pt x="5578" y="16952"/>
                  </a:cubicBezTo>
                  <a:cubicBezTo>
                    <a:pt x="5572" y="16952"/>
                    <a:pt x="5566" y="16952"/>
                    <a:pt x="5548" y="16964"/>
                  </a:cubicBezTo>
                  <a:lnTo>
                    <a:pt x="5441" y="16988"/>
                  </a:lnTo>
                  <a:lnTo>
                    <a:pt x="5394" y="17000"/>
                  </a:lnTo>
                  <a:cubicBezTo>
                    <a:pt x="5370" y="17000"/>
                    <a:pt x="5334" y="17000"/>
                    <a:pt x="5322" y="17024"/>
                  </a:cubicBezTo>
                  <a:cubicBezTo>
                    <a:pt x="5275" y="17035"/>
                    <a:pt x="5251" y="17047"/>
                    <a:pt x="5227" y="17047"/>
                  </a:cubicBezTo>
                  <a:lnTo>
                    <a:pt x="5215" y="17047"/>
                  </a:lnTo>
                  <a:cubicBezTo>
                    <a:pt x="5215" y="17047"/>
                    <a:pt x="5191" y="17059"/>
                    <a:pt x="5167" y="17059"/>
                  </a:cubicBezTo>
                  <a:cubicBezTo>
                    <a:pt x="5144" y="17059"/>
                    <a:pt x="5108" y="17083"/>
                    <a:pt x="5096" y="17095"/>
                  </a:cubicBezTo>
                  <a:cubicBezTo>
                    <a:pt x="5079" y="17099"/>
                    <a:pt x="5065" y="17104"/>
                    <a:pt x="5054" y="17107"/>
                  </a:cubicBezTo>
                  <a:lnTo>
                    <a:pt x="5054" y="17107"/>
                  </a:lnTo>
                  <a:cubicBezTo>
                    <a:pt x="5035" y="17094"/>
                    <a:pt x="5012" y="17074"/>
                    <a:pt x="4977" y="17047"/>
                  </a:cubicBezTo>
                  <a:cubicBezTo>
                    <a:pt x="4965" y="17035"/>
                    <a:pt x="4953" y="17035"/>
                    <a:pt x="4929" y="17024"/>
                  </a:cubicBezTo>
                  <a:cubicBezTo>
                    <a:pt x="4905" y="17000"/>
                    <a:pt x="4870" y="17000"/>
                    <a:pt x="4870" y="17000"/>
                  </a:cubicBezTo>
                  <a:lnTo>
                    <a:pt x="4786" y="17000"/>
                  </a:lnTo>
                  <a:cubicBezTo>
                    <a:pt x="4739" y="17024"/>
                    <a:pt x="4715" y="17024"/>
                    <a:pt x="4691" y="17024"/>
                  </a:cubicBezTo>
                  <a:lnTo>
                    <a:pt x="4632" y="17024"/>
                  </a:lnTo>
                  <a:cubicBezTo>
                    <a:pt x="4596" y="17024"/>
                    <a:pt x="4560" y="17035"/>
                    <a:pt x="4548" y="17035"/>
                  </a:cubicBezTo>
                  <a:cubicBezTo>
                    <a:pt x="4509" y="17045"/>
                    <a:pt x="4486" y="17047"/>
                    <a:pt x="4479" y="17047"/>
                  </a:cubicBezTo>
                  <a:lnTo>
                    <a:pt x="4479" y="17047"/>
                  </a:lnTo>
                  <a:cubicBezTo>
                    <a:pt x="4477" y="17047"/>
                    <a:pt x="4451" y="17045"/>
                    <a:pt x="4441" y="17035"/>
                  </a:cubicBezTo>
                  <a:lnTo>
                    <a:pt x="4322" y="16976"/>
                  </a:lnTo>
                  <a:lnTo>
                    <a:pt x="4215" y="16940"/>
                  </a:lnTo>
                  <a:lnTo>
                    <a:pt x="4179" y="16928"/>
                  </a:lnTo>
                  <a:lnTo>
                    <a:pt x="4143" y="16916"/>
                  </a:lnTo>
                  <a:lnTo>
                    <a:pt x="4132" y="16916"/>
                  </a:lnTo>
                  <a:cubicBezTo>
                    <a:pt x="4135" y="16919"/>
                    <a:pt x="4135" y="16921"/>
                    <a:pt x="4134" y="16921"/>
                  </a:cubicBezTo>
                  <a:cubicBezTo>
                    <a:pt x="4132" y="16921"/>
                    <a:pt x="4114" y="16907"/>
                    <a:pt x="4096" y="16881"/>
                  </a:cubicBezTo>
                  <a:cubicBezTo>
                    <a:pt x="4084" y="16869"/>
                    <a:pt x="4072" y="16845"/>
                    <a:pt x="4060" y="16821"/>
                  </a:cubicBezTo>
                  <a:lnTo>
                    <a:pt x="4012" y="16785"/>
                  </a:lnTo>
                  <a:cubicBezTo>
                    <a:pt x="4012" y="16762"/>
                    <a:pt x="3977" y="16750"/>
                    <a:pt x="3965" y="16750"/>
                  </a:cubicBezTo>
                  <a:cubicBezTo>
                    <a:pt x="3893" y="16726"/>
                    <a:pt x="3858" y="16726"/>
                    <a:pt x="3834" y="16726"/>
                  </a:cubicBezTo>
                  <a:cubicBezTo>
                    <a:pt x="3829" y="16726"/>
                    <a:pt x="3825" y="16726"/>
                    <a:pt x="3823" y="16727"/>
                  </a:cubicBezTo>
                  <a:lnTo>
                    <a:pt x="3823" y="16727"/>
                  </a:lnTo>
                  <a:cubicBezTo>
                    <a:pt x="3822" y="16726"/>
                    <a:pt x="3822" y="16726"/>
                    <a:pt x="3822" y="16726"/>
                  </a:cubicBezTo>
                  <a:cubicBezTo>
                    <a:pt x="3798" y="16702"/>
                    <a:pt x="3786" y="16690"/>
                    <a:pt x="3774" y="16643"/>
                  </a:cubicBezTo>
                  <a:lnTo>
                    <a:pt x="3643" y="16464"/>
                  </a:lnTo>
                  <a:cubicBezTo>
                    <a:pt x="3624" y="16464"/>
                    <a:pt x="3621" y="16449"/>
                    <a:pt x="3620" y="16449"/>
                  </a:cubicBezTo>
                  <a:cubicBezTo>
                    <a:pt x="3620" y="16449"/>
                    <a:pt x="3620" y="16450"/>
                    <a:pt x="3620" y="16452"/>
                  </a:cubicBezTo>
                  <a:cubicBezTo>
                    <a:pt x="3608" y="16440"/>
                    <a:pt x="3608" y="16428"/>
                    <a:pt x="3596" y="16404"/>
                  </a:cubicBezTo>
                  <a:lnTo>
                    <a:pt x="3548" y="16369"/>
                  </a:lnTo>
                  <a:cubicBezTo>
                    <a:pt x="3524" y="16345"/>
                    <a:pt x="3501" y="16333"/>
                    <a:pt x="3501" y="16333"/>
                  </a:cubicBezTo>
                  <a:cubicBezTo>
                    <a:pt x="3501" y="16333"/>
                    <a:pt x="3501" y="16321"/>
                    <a:pt x="3489" y="16309"/>
                  </a:cubicBezTo>
                  <a:lnTo>
                    <a:pt x="3465" y="16273"/>
                  </a:lnTo>
                  <a:lnTo>
                    <a:pt x="3417" y="16226"/>
                  </a:lnTo>
                  <a:cubicBezTo>
                    <a:pt x="3405" y="16222"/>
                    <a:pt x="3397" y="16216"/>
                    <a:pt x="3392" y="16211"/>
                  </a:cubicBezTo>
                  <a:lnTo>
                    <a:pt x="3392" y="16211"/>
                  </a:lnTo>
                  <a:cubicBezTo>
                    <a:pt x="3392" y="16212"/>
                    <a:pt x="3392" y="16212"/>
                    <a:pt x="3392" y="16212"/>
                  </a:cubicBezTo>
                  <a:cubicBezTo>
                    <a:pt x="3396" y="16212"/>
                    <a:pt x="3388" y="16192"/>
                    <a:pt x="3405" y="16166"/>
                  </a:cubicBezTo>
                  <a:cubicBezTo>
                    <a:pt x="3405" y="16154"/>
                    <a:pt x="3417" y="16142"/>
                    <a:pt x="3417" y="16107"/>
                  </a:cubicBezTo>
                  <a:lnTo>
                    <a:pt x="3417" y="16071"/>
                  </a:lnTo>
                  <a:lnTo>
                    <a:pt x="3417" y="16012"/>
                  </a:lnTo>
                  <a:cubicBezTo>
                    <a:pt x="3405" y="15904"/>
                    <a:pt x="3370" y="15857"/>
                    <a:pt x="3370" y="15809"/>
                  </a:cubicBezTo>
                  <a:lnTo>
                    <a:pt x="3358" y="15714"/>
                  </a:lnTo>
                  <a:lnTo>
                    <a:pt x="3358" y="15654"/>
                  </a:lnTo>
                  <a:lnTo>
                    <a:pt x="3358" y="15631"/>
                  </a:lnTo>
                  <a:cubicBezTo>
                    <a:pt x="3370" y="15607"/>
                    <a:pt x="3370" y="15571"/>
                    <a:pt x="3381" y="15535"/>
                  </a:cubicBezTo>
                  <a:cubicBezTo>
                    <a:pt x="3405" y="15511"/>
                    <a:pt x="3405" y="15476"/>
                    <a:pt x="3405" y="15452"/>
                  </a:cubicBezTo>
                  <a:lnTo>
                    <a:pt x="3405" y="15416"/>
                  </a:lnTo>
                  <a:lnTo>
                    <a:pt x="3417" y="15309"/>
                  </a:lnTo>
                  <a:lnTo>
                    <a:pt x="3429" y="15202"/>
                  </a:lnTo>
                  <a:lnTo>
                    <a:pt x="3441" y="15095"/>
                  </a:lnTo>
                  <a:lnTo>
                    <a:pt x="3441" y="15035"/>
                  </a:lnTo>
                  <a:cubicBezTo>
                    <a:pt x="3441" y="15023"/>
                    <a:pt x="3429" y="15011"/>
                    <a:pt x="3429" y="14999"/>
                  </a:cubicBezTo>
                  <a:cubicBezTo>
                    <a:pt x="3417" y="14964"/>
                    <a:pt x="3405" y="14952"/>
                    <a:pt x="3405" y="14940"/>
                  </a:cubicBezTo>
                  <a:cubicBezTo>
                    <a:pt x="3395" y="14924"/>
                    <a:pt x="3389" y="14913"/>
                    <a:pt x="3385" y="14906"/>
                  </a:cubicBezTo>
                  <a:lnTo>
                    <a:pt x="3385" y="14906"/>
                  </a:lnTo>
                  <a:cubicBezTo>
                    <a:pt x="3390" y="14902"/>
                    <a:pt x="3399" y="14893"/>
                    <a:pt x="3417" y="14880"/>
                  </a:cubicBezTo>
                  <a:cubicBezTo>
                    <a:pt x="3429" y="14857"/>
                    <a:pt x="3441" y="14845"/>
                    <a:pt x="3465" y="14821"/>
                  </a:cubicBezTo>
                  <a:cubicBezTo>
                    <a:pt x="3465" y="14797"/>
                    <a:pt x="3465" y="14797"/>
                    <a:pt x="3477" y="14773"/>
                  </a:cubicBezTo>
                  <a:cubicBezTo>
                    <a:pt x="3489" y="14738"/>
                    <a:pt x="3489" y="14738"/>
                    <a:pt x="3489" y="14714"/>
                  </a:cubicBezTo>
                  <a:cubicBezTo>
                    <a:pt x="3489" y="14618"/>
                    <a:pt x="3465" y="14583"/>
                    <a:pt x="3441" y="14547"/>
                  </a:cubicBezTo>
                  <a:cubicBezTo>
                    <a:pt x="3435" y="14541"/>
                    <a:pt x="3432" y="14535"/>
                    <a:pt x="3431" y="14531"/>
                  </a:cubicBezTo>
                  <a:lnTo>
                    <a:pt x="3431" y="14531"/>
                  </a:lnTo>
                  <a:lnTo>
                    <a:pt x="3465" y="14428"/>
                  </a:lnTo>
                  <a:cubicBezTo>
                    <a:pt x="3489" y="14309"/>
                    <a:pt x="3441" y="14380"/>
                    <a:pt x="3524" y="14309"/>
                  </a:cubicBezTo>
                  <a:cubicBezTo>
                    <a:pt x="3536" y="14297"/>
                    <a:pt x="3560" y="14285"/>
                    <a:pt x="3584" y="14249"/>
                  </a:cubicBezTo>
                  <a:cubicBezTo>
                    <a:pt x="3596" y="14237"/>
                    <a:pt x="3608" y="14190"/>
                    <a:pt x="3608" y="14190"/>
                  </a:cubicBezTo>
                  <a:cubicBezTo>
                    <a:pt x="3620" y="14166"/>
                    <a:pt x="3620" y="14166"/>
                    <a:pt x="3620" y="14142"/>
                  </a:cubicBezTo>
                  <a:cubicBezTo>
                    <a:pt x="3643" y="14107"/>
                    <a:pt x="3643" y="14059"/>
                    <a:pt x="3643" y="14023"/>
                  </a:cubicBezTo>
                  <a:lnTo>
                    <a:pt x="3643" y="13987"/>
                  </a:lnTo>
                  <a:cubicBezTo>
                    <a:pt x="3643" y="13987"/>
                    <a:pt x="3655" y="13964"/>
                    <a:pt x="3655" y="13940"/>
                  </a:cubicBezTo>
                  <a:lnTo>
                    <a:pt x="3655" y="13880"/>
                  </a:lnTo>
                  <a:cubicBezTo>
                    <a:pt x="3655" y="13821"/>
                    <a:pt x="3620" y="13773"/>
                    <a:pt x="3620" y="13761"/>
                  </a:cubicBezTo>
                  <a:lnTo>
                    <a:pt x="3620" y="13726"/>
                  </a:lnTo>
                  <a:lnTo>
                    <a:pt x="3655" y="13630"/>
                  </a:lnTo>
                  <a:lnTo>
                    <a:pt x="3667" y="13583"/>
                  </a:lnTo>
                  <a:cubicBezTo>
                    <a:pt x="3679" y="13571"/>
                    <a:pt x="3715" y="13547"/>
                    <a:pt x="3739" y="13511"/>
                  </a:cubicBezTo>
                  <a:cubicBezTo>
                    <a:pt x="3762" y="13487"/>
                    <a:pt x="3786" y="13452"/>
                    <a:pt x="3786" y="13416"/>
                  </a:cubicBezTo>
                  <a:cubicBezTo>
                    <a:pt x="3798" y="13392"/>
                    <a:pt x="3798" y="13356"/>
                    <a:pt x="3798" y="13345"/>
                  </a:cubicBezTo>
                  <a:cubicBezTo>
                    <a:pt x="3822" y="13309"/>
                    <a:pt x="3822" y="13273"/>
                    <a:pt x="3822" y="13249"/>
                  </a:cubicBezTo>
                  <a:cubicBezTo>
                    <a:pt x="3822" y="13249"/>
                    <a:pt x="3822" y="13237"/>
                    <a:pt x="3834" y="13237"/>
                  </a:cubicBezTo>
                  <a:cubicBezTo>
                    <a:pt x="3858" y="13225"/>
                    <a:pt x="3893" y="13190"/>
                    <a:pt x="3941" y="13154"/>
                  </a:cubicBezTo>
                  <a:cubicBezTo>
                    <a:pt x="4001" y="13071"/>
                    <a:pt x="4001" y="13011"/>
                    <a:pt x="4001" y="12975"/>
                  </a:cubicBezTo>
                  <a:lnTo>
                    <a:pt x="4001" y="12892"/>
                  </a:lnTo>
                  <a:cubicBezTo>
                    <a:pt x="4001" y="12880"/>
                    <a:pt x="4036" y="12833"/>
                    <a:pt x="4084" y="12737"/>
                  </a:cubicBezTo>
                  <a:cubicBezTo>
                    <a:pt x="4120" y="12630"/>
                    <a:pt x="4084" y="12571"/>
                    <a:pt x="4084" y="12535"/>
                  </a:cubicBezTo>
                  <a:lnTo>
                    <a:pt x="4074" y="12506"/>
                  </a:lnTo>
                  <a:lnTo>
                    <a:pt x="4096" y="12452"/>
                  </a:lnTo>
                  <a:lnTo>
                    <a:pt x="4132" y="12404"/>
                  </a:lnTo>
                  <a:cubicBezTo>
                    <a:pt x="4142" y="12393"/>
                    <a:pt x="4153" y="12354"/>
                    <a:pt x="4155" y="12354"/>
                  </a:cubicBezTo>
                  <a:cubicBezTo>
                    <a:pt x="4155" y="12354"/>
                    <a:pt x="4155" y="12355"/>
                    <a:pt x="4155" y="12356"/>
                  </a:cubicBezTo>
                  <a:cubicBezTo>
                    <a:pt x="4152" y="12368"/>
                    <a:pt x="4150" y="12372"/>
                    <a:pt x="4151" y="12372"/>
                  </a:cubicBezTo>
                  <a:cubicBezTo>
                    <a:pt x="4153" y="12372"/>
                    <a:pt x="4167" y="12353"/>
                    <a:pt x="4191" y="12344"/>
                  </a:cubicBezTo>
                  <a:cubicBezTo>
                    <a:pt x="4203" y="12333"/>
                    <a:pt x="4215" y="12321"/>
                    <a:pt x="4251" y="12297"/>
                  </a:cubicBezTo>
                  <a:cubicBezTo>
                    <a:pt x="4263" y="12285"/>
                    <a:pt x="4298" y="12237"/>
                    <a:pt x="4310" y="12213"/>
                  </a:cubicBezTo>
                  <a:cubicBezTo>
                    <a:pt x="4322" y="12154"/>
                    <a:pt x="4334" y="12106"/>
                    <a:pt x="4334" y="12082"/>
                  </a:cubicBezTo>
                  <a:lnTo>
                    <a:pt x="4334" y="12047"/>
                  </a:lnTo>
                  <a:cubicBezTo>
                    <a:pt x="4334" y="12047"/>
                    <a:pt x="4334" y="12035"/>
                    <a:pt x="4358" y="11999"/>
                  </a:cubicBezTo>
                  <a:cubicBezTo>
                    <a:pt x="4370" y="11963"/>
                    <a:pt x="4370" y="11916"/>
                    <a:pt x="4370" y="11880"/>
                  </a:cubicBezTo>
                  <a:lnTo>
                    <a:pt x="4370" y="11856"/>
                  </a:lnTo>
                  <a:lnTo>
                    <a:pt x="4370" y="11844"/>
                  </a:lnTo>
                  <a:lnTo>
                    <a:pt x="4370" y="11821"/>
                  </a:lnTo>
                  <a:cubicBezTo>
                    <a:pt x="4393" y="11785"/>
                    <a:pt x="4453" y="11725"/>
                    <a:pt x="4489" y="11606"/>
                  </a:cubicBezTo>
                  <a:cubicBezTo>
                    <a:pt x="4489" y="11559"/>
                    <a:pt x="4501" y="11511"/>
                    <a:pt x="4501" y="11499"/>
                  </a:cubicBezTo>
                  <a:cubicBezTo>
                    <a:pt x="4489" y="11499"/>
                    <a:pt x="4536" y="11428"/>
                    <a:pt x="4536" y="11392"/>
                  </a:cubicBezTo>
                  <a:cubicBezTo>
                    <a:pt x="4548" y="11344"/>
                    <a:pt x="4560" y="11320"/>
                    <a:pt x="4560" y="11309"/>
                  </a:cubicBezTo>
                  <a:lnTo>
                    <a:pt x="4560" y="11285"/>
                  </a:lnTo>
                  <a:lnTo>
                    <a:pt x="4572" y="11273"/>
                  </a:lnTo>
                  <a:cubicBezTo>
                    <a:pt x="4596" y="11261"/>
                    <a:pt x="4632" y="11249"/>
                    <a:pt x="4679" y="11190"/>
                  </a:cubicBezTo>
                  <a:cubicBezTo>
                    <a:pt x="4691" y="11154"/>
                    <a:pt x="4691" y="11142"/>
                    <a:pt x="4715" y="11130"/>
                  </a:cubicBezTo>
                  <a:lnTo>
                    <a:pt x="4739" y="11082"/>
                  </a:lnTo>
                  <a:lnTo>
                    <a:pt x="4786" y="10987"/>
                  </a:lnTo>
                  <a:cubicBezTo>
                    <a:pt x="4798" y="10951"/>
                    <a:pt x="4798" y="10904"/>
                    <a:pt x="4798" y="10868"/>
                  </a:cubicBezTo>
                  <a:cubicBezTo>
                    <a:pt x="4798" y="10844"/>
                    <a:pt x="4786" y="10809"/>
                    <a:pt x="4786" y="10797"/>
                  </a:cubicBezTo>
                  <a:lnTo>
                    <a:pt x="4774" y="10749"/>
                  </a:lnTo>
                  <a:lnTo>
                    <a:pt x="4786" y="10737"/>
                  </a:lnTo>
                  <a:lnTo>
                    <a:pt x="4810" y="10689"/>
                  </a:lnTo>
                  <a:cubicBezTo>
                    <a:pt x="4834" y="10666"/>
                    <a:pt x="4857" y="10631"/>
                    <a:pt x="4869" y="10596"/>
                  </a:cubicBezTo>
                  <a:lnTo>
                    <a:pt x="4869" y="10596"/>
                  </a:lnTo>
                  <a:cubicBezTo>
                    <a:pt x="4875" y="10592"/>
                    <a:pt x="4887" y="10583"/>
                    <a:pt x="4905" y="10570"/>
                  </a:cubicBezTo>
                  <a:cubicBezTo>
                    <a:pt x="4917" y="10558"/>
                    <a:pt x="4977" y="10547"/>
                    <a:pt x="5025" y="10475"/>
                  </a:cubicBezTo>
                  <a:cubicBezTo>
                    <a:pt x="5072" y="10380"/>
                    <a:pt x="5072" y="10332"/>
                    <a:pt x="5072" y="10308"/>
                  </a:cubicBezTo>
                  <a:lnTo>
                    <a:pt x="5072" y="10261"/>
                  </a:lnTo>
                  <a:cubicBezTo>
                    <a:pt x="5072" y="10263"/>
                    <a:pt x="5073" y="10264"/>
                    <a:pt x="5073" y="10264"/>
                  </a:cubicBezTo>
                  <a:cubicBezTo>
                    <a:pt x="5077" y="10264"/>
                    <a:pt x="5089" y="10247"/>
                    <a:pt x="5108" y="10237"/>
                  </a:cubicBezTo>
                  <a:cubicBezTo>
                    <a:pt x="5132" y="10213"/>
                    <a:pt x="5155" y="10201"/>
                    <a:pt x="5167" y="10189"/>
                  </a:cubicBezTo>
                  <a:cubicBezTo>
                    <a:pt x="5167" y="10177"/>
                    <a:pt x="5191" y="10154"/>
                    <a:pt x="5203" y="10142"/>
                  </a:cubicBezTo>
                  <a:cubicBezTo>
                    <a:pt x="5215" y="10118"/>
                    <a:pt x="5227" y="10118"/>
                    <a:pt x="5227" y="10094"/>
                  </a:cubicBezTo>
                  <a:lnTo>
                    <a:pt x="5286" y="10011"/>
                  </a:lnTo>
                  <a:lnTo>
                    <a:pt x="5394" y="9832"/>
                  </a:lnTo>
                  <a:lnTo>
                    <a:pt x="5429" y="9785"/>
                  </a:lnTo>
                  <a:cubicBezTo>
                    <a:pt x="5429" y="9773"/>
                    <a:pt x="5441" y="9761"/>
                    <a:pt x="5441" y="9737"/>
                  </a:cubicBezTo>
                  <a:cubicBezTo>
                    <a:pt x="5453" y="9725"/>
                    <a:pt x="5453" y="9713"/>
                    <a:pt x="5453" y="9701"/>
                  </a:cubicBezTo>
                  <a:cubicBezTo>
                    <a:pt x="5465" y="9654"/>
                    <a:pt x="5465" y="9606"/>
                    <a:pt x="5465" y="9594"/>
                  </a:cubicBezTo>
                  <a:lnTo>
                    <a:pt x="5465" y="9582"/>
                  </a:lnTo>
                  <a:lnTo>
                    <a:pt x="5489" y="9535"/>
                  </a:lnTo>
                  <a:lnTo>
                    <a:pt x="5525" y="9439"/>
                  </a:lnTo>
                  <a:cubicBezTo>
                    <a:pt x="5548" y="9427"/>
                    <a:pt x="5572" y="9380"/>
                    <a:pt x="5584" y="9344"/>
                  </a:cubicBezTo>
                  <a:cubicBezTo>
                    <a:pt x="5608" y="9296"/>
                    <a:pt x="5608" y="9261"/>
                    <a:pt x="5620" y="9249"/>
                  </a:cubicBezTo>
                  <a:lnTo>
                    <a:pt x="5632" y="9237"/>
                  </a:lnTo>
                  <a:lnTo>
                    <a:pt x="5632" y="9249"/>
                  </a:lnTo>
                  <a:cubicBezTo>
                    <a:pt x="5632" y="9249"/>
                    <a:pt x="5632" y="9237"/>
                    <a:pt x="5644" y="9237"/>
                  </a:cubicBezTo>
                  <a:cubicBezTo>
                    <a:pt x="5679" y="9225"/>
                    <a:pt x="5703" y="9201"/>
                    <a:pt x="5763" y="9165"/>
                  </a:cubicBezTo>
                  <a:cubicBezTo>
                    <a:pt x="5763" y="9142"/>
                    <a:pt x="5798" y="9118"/>
                    <a:pt x="5798" y="9118"/>
                  </a:cubicBezTo>
                  <a:cubicBezTo>
                    <a:pt x="5810" y="9082"/>
                    <a:pt x="5822" y="9070"/>
                    <a:pt x="5822" y="9046"/>
                  </a:cubicBezTo>
                  <a:cubicBezTo>
                    <a:pt x="5846" y="8999"/>
                    <a:pt x="5822" y="8987"/>
                    <a:pt x="5822" y="8951"/>
                  </a:cubicBezTo>
                  <a:cubicBezTo>
                    <a:pt x="5822" y="8906"/>
                    <a:pt x="5811" y="8882"/>
                    <a:pt x="5810" y="8870"/>
                  </a:cubicBezTo>
                  <a:lnTo>
                    <a:pt x="5810" y="8870"/>
                  </a:lnTo>
                  <a:cubicBezTo>
                    <a:pt x="5827" y="8857"/>
                    <a:pt x="5854" y="8838"/>
                    <a:pt x="5882" y="8820"/>
                  </a:cubicBezTo>
                  <a:lnTo>
                    <a:pt x="5917" y="8784"/>
                  </a:lnTo>
                  <a:cubicBezTo>
                    <a:pt x="5929" y="8761"/>
                    <a:pt x="5929" y="8761"/>
                    <a:pt x="5941" y="8749"/>
                  </a:cubicBezTo>
                  <a:cubicBezTo>
                    <a:pt x="5965" y="8713"/>
                    <a:pt x="5977" y="8689"/>
                    <a:pt x="5977" y="8665"/>
                  </a:cubicBezTo>
                  <a:cubicBezTo>
                    <a:pt x="5989" y="8630"/>
                    <a:pt x="5989" y="8594"/>
                    <a:pt x="6001" y="8582"/>
                  </a:cubicBezTo>
                  <a:lnTo>
                    <a:pt x="6037" y="8546"/>
                  </a:lnTo>
                  <a:cubicBezTo>
                    <a:pt x="6048" y="8534"/>
                    <a:pt x="6084" y="8523"/>
                    <a:pt x="6120" y="8475"/>
                  </a:cubicBezTo>
                  <a:cubicBezTo>
                    <a:pt x="6156" y="8451"/>
                    <a:pt x="6156" y="8427"/>
                    <a:pt x="6168" y="8415"/>
                  </a:cubicBezTo>
                  <a:lnTo>
                    <a:pt x="6203" y="8368"/>
                  </a:lnTo>
                  <a:lnTo>
                    <a:pt x="6263" y="8284"/>
                  </a:lnTo>
                  <a:lnTo>
                    <a:pt x="6382" y="8106"/>
                  </a:lnTo>
                  <a:cubicBezTo>
                    <a:pt x="6406" y="8011"/>
                    <a:pt x="6406" y="7975"/>
                    <a:pt x="6406" y="7939"/>
                  </a:cubicBezTo>
                  <a:lnTo>
                    <a:pt x="6406" y="7915"/>
                  </a:lnTo>
                  <a:lnTo>
                    <a:pt x="6453" y="7868"/>
                  </a:lnTo>
                  <a:lnTo>
                    <a:pt x="6501" y="7820"/>
                  </a:lnTo>
                  <a:cubicBezTo>
                    <a:pt x="6501" y="7813"/>
                    <a:pt x="6514" y="7793"/>
                    <a:pt x="6522" y="7780"/>
                  </a:cubicBezTo>
                  <a:lnTo>
                    <a:pt x="6522" y="7780"/>
                  </a:lnTo>
                  <a:cubicBezTo>
                    <a:pt x="6521" y="7782"/>
                    <a:pt x="6522" y="7783"/>
                    <a:pt x="6523" y="7783"/>
                  </a:cubicBezTo>
                  <a:cubicBezTo>
                    <a:pt x="6529" y="7783"/>
                    <a:pt x="6548" y="7769"/>
                    <a:pt x="6572" y="7761"/>
                  </a:cubicBezTo>
                  <a:cubicBezTo>
                    <a:pt x="6584" y="7749"/>
                    <a:pt x="6596" y="7749"/>
                    <a:pt x="6632" y="7737"/>
                  </a:cubicBezTo>
                  <a:cubicBezTo>
                    <a:pt x="6644" y="7713"/>
                    <a:pt x="6656" y="7713"/>
                    <a:pt x="6679" y="7701"/>
                  </a:cubicBezTo>
                  <a:lnTo>
                    <a:pt x="6715" y="7653"/>
                  </a:lnTo>
                  <a:lnTo>
                    <a:pt x="6775" y="7570"/>
                  </a:lnTo>
                  <a:lnTo>
                    <a:pt x="6810" y="7522"/>
                  </a:lnTo>
                  <a:cubicBezTo>
                    <a:pt x="6822" y="7499"/>
                    <a:pt x="6822" y="7510"/>
                    <a:pt x="6858" y="7451"/>
                  </a:cubicBezTo>
                  <a:cubicBezTo>
                    <a:pt x="6882" y="7380"/>
                    <a:pt x="6870" y="7332"/>
                    <a:pt x="6870" y="7296"/>
                  </a:cubicBezTo>
                  <a:cubicBezTo>
                    <a:pt x="6866" y="7289"/>
                    <a:pt x="6865" y="7283"/>
                    <a:pt x="6864" y="7279"/>
                  </a:cubicBezTo>
                  <a:lnTo>
                    <a:pt x="6864" y="7279"/>
                  </a:lnTo>
                  <a:cubicBezTo>
                    <a:pt x="6870" y="7274"/>
                    <a:pt x="6880" y="7267"/>
                    <a:pt x="6894" y="7260"/>
                  </a:cubicBezTo>
                  <a:cubicBezTo>
                    <a:pt x="6930" y="7237"/>
                    <a:pt x="6977" y="7213"/>
                    <a:pt x="7013" y="7153"/>
                  </a:cubicBezTo>
                  <a:cubicBezTo>
                    <a:pt x="7072" y="7058"/>
                    <a:pt x="7096" y="6999"/>
                    <a:pt x="7120" y="6975"/>
                  </a:cubicBezTo>
                  <a:lnTo>
                    <a:pt x="7239" y="6820"/>
                  </a:lnTo>
                  <a:cubicBezTo>
                    <a:pt x="7251" y="6820"/>
                    <a:pt x="7287" y="6808"/>
                    <a:pt x="7311" y="6784"/>
                  </a:cubicBezTo>
                  <a:cubicBezTo>
                    <a:pt x="7344" y="6768"/>
                    <a:pt x="7377" y="6745"/>
                    <a:pt x="7402" y="6713"/>
                  </a:cubicBezTo>
                  <a:lnTo>
                    <a:pt x="7402" y="6713"/>
                  </a:lnTo>
                  <a:cubicBezTo>
                    <a:pt x="7411" y="6710"/>
                    <a:pt x="7420" y="6706"/>
                    <a:pt x="7430" y="6701"/>
                  </a:cubicBezTo>
                  <a:cubicBezTo>
                    <a:pt x="7489" y="6677"/>
                    <a:pt x="7525" y="6641"/>
                    <a:pt x="7537" y="6618"/>
                  </a:cubicBezTo>
                  <a:lnTo>
                    <a:pt x="7584" y="6570"/>
                  </a:lnTo>
                  <a:lnTo>
                    <a:pt x="7656" y="6546"/>
                  </a:lnTo>
                  <a:lnTo>
                    <a:pt x="7751" y="6510"/>
                  </a:lnTo>
                  <a:cubicBezTo>
                    <a:pt x="7775" y="6498"/>
                    <a:pt x="7763" y="6498"/>
                    <a:pt x="7787" y="6498"/>
                  </a:cubicBezTo>
                  <a:lnTo>
                    <a:pt x="7894" y="6498"/>
                  </a:lnTo>
                  <a:cubicBezTo>
                    <a:pt x="7906" y="6498"/>
                    <a:pt x="7953" y="6487"/>
                    <a:pt x="7965" y="6463"/>
                  </a:cubicBezTo>
                  <a:cubicBezTo>
                    <a:pt x="7989" y="6451"/>
                    <a:pt x="8013" y="6439"/>
                    <a:pt x="8025" y="6427"/>
                  </a:cubicBezTo>
                  <a:lnTo>
                    <a:pt x="8108" y="6367"/>
                  </a:lnTo>
                  <a:cubicBezTo>
                    <a:pt x="8108" y="6344"/>
                    <a:pt x="8120" y="6344"/>
                    <a:pt x="8120" y="6344"/>
                  </a:cubicBezTo>
                  <a:cubicBezTo>
                    <a:pt x="8132" y="6344"/>
                    <a:pt x="8168" y="6367"/>
                    <a:pt x="8192" y="6367"/>
                  </a:cubicBezTo>
                  <a:lnTo>
                    <a:pt x="8263" y="6367"/>
                  </a:lnTo>
                  <a:cubicBezTo>
                    <a:pt x="8287" y="6367"/>
                    <a:pt x="8299" y="6344"/>
                    <a:pt x="8311" y="6344"/>
                  </a:cubicBezTo>
                  <a:cubicBezTo>
                    <a:pt x="8346" y="6332"/>
                    <a:pt x="8358" y="6320"/>
                    <a:pt x="8358" y="6320"/>
                  </a:cubicBezTo>
                  <a:lnTo>
                    <a:pt x="8418" y="6260"/>
                  </a:lnTo>
                  <a:cubicBezTo>
                    <a:pt x="8430" y="6248"/>
                    <a:pt x="8430" y="6225"/>
                    <a:pt x="8442" y="6213"/>
                  </a:cubicBezTo>
                  <a:cubicBezTo>
                    <a:pt x="8465" y="6189"/>
                    <a:pt x="8477" y="6165"/>
                    <a:pt x="8477" y="6165"/>
                  </a:cubicBezTo>
                  <a:lnTo>
                    <a:pt x="8644" y="6094"/>
                  </a:lnTo>
                  <a:cubicBezTo>
                    <a:pt x="8715" y="6070"/>
                    <a:pt x="8775" y="6010"/>
                    <a:pt x="8799" y="5986"/>
                  </a:cubicBezTo>
                  <a:cubicBezTo>
                    <a:pt x="8835" y="5963"/>
                    <a:pt x="8882" y="5963"/>
                    <a:pt x="8965" y="5927"/>
                  </a:cubicBezTo>
                  <a:cubicBezTo>
                    <a:pt x="8965" y="5927"/>
                    <a:pt x="8977" y="5915"/>
                    <a:pt x="9001" y="5915"/>
                  </a:cubicBezTo>
                  <a:lnTo>
                    <a:pt x="9013" y="5915"/>
                  </a:lnTo>
                  <a:cubicBezTo>
                    <a:pt x="9013" y="5903"/>
                    <a:pt x="9025" y="5903"/>
                    <a:pt x="9037" y="5903"/>
                  </a:cubicBezTo>
                  <a:cubicBezTo>
                    <a:pt x="9073" y="5891"/>
                    <a:pt x="9096" y="5891"/>
                    <a:pt x="9144" y="5867"/>
                  </a:cubicBezTo>
                  <a:cubicBezTo>
                    <a:pt x="9156" y="5867"/>
                    <a:pt x="9192" y="5844"/>
                    <a:pt x="9204" y="5844"/>
                  </a:cubicBezTo>
                  <a:lnTo>
                    <a:pt x="9251" y="5808"/>
                  </a:lnTo>
                  <a:lnTo>
                    <a:pt x="9335" y="5772"/>
                  </a:lnTo>
                  <a:lnTo>
                    <a:pt x="9358" y="5748"/>
                  </a:lnTo>
                  <a:cubicBezTo>
                    <a:pt x="9370" y="5748"/>
                    <a:pt x="9382" y="5736"/>
                    <a:pt x="9382" y="5736"/>
                  </a:cubicBezTo>
                  <a:lnTo>
                    <a:pt x="9442" y="5677"/>
                  </a:lnTo>
                  <a:cubicBezTo>
                    <a:pt x="9477" y="5653"/>
                    <a:pt x="9489" y="5617"/>
                    <a:pt x="9501" y="5605"/>
                  </a:cubicBezTo>
                  <a:lnTo>
                    <a:pt x="9513" y="5605"/>
                  </a:lnTo>
                  <a:lnTo>
                    <a:pt x="9608" y="5594"/>
                  </a:lnTo>
                  <a:cubicBezTo>
                    <a:pt x="9620" y="5594"/>
                    <a:pt x="9656" y="5570"/>
                    <a:pt x="9680" y="5558"/>
                  </a:cubicBezTo>
                  <a:lnTo>
                    <a:pt x="9727" y="5534"/>
                  </a:lnTo>
                  <a:lnTo>
                    <a:pt x="9811" y="5486"/>
                  </a:lnTo>
                  <a:lnTo>
                    <a:pt x="9858" y="5451"/>
                  </a:lnTo>
                  <a:cubicBezTo>
                    <a:pt x="9870" y="5451"/>
                    <a:pt x="9894" y="5439"/>
                    <a:pt x="9894" y="5439"/>
                  </a:cubicBezTo>
                  <a:lnTo>
                    <a:pt x="9918" y="5415"/>
                  </a:lnTo>
                  <a:cubicBezTo>
                    <a:pt x="9966" y="5379"/>
                    <a:pt x="9978" y="5332"/>
                    <a:pt x="9989" y="5320"/>
                  </a:cubicBezTo>
                  <a:cubicBezTo>
                    <a:pt x="10013" y="5296"/>
                    <a:pt x="10013" y="5296"/>
                    <a:pt x="10037" y="5272"/>
                  </a:cubicBezTo>
                  <a:lnTo>
                    <a:pt x="10108" y="5213"/>
                  </a:lnTo>
                  <a:cubicBezTo>
                    <a:pt x="10192" y="5153"/>
                    <a:pt x="10216" y="5129"/>
                    <a:pt x="10275" y="5082"/>
                  </a:cubicBezTo>
                  <a:lnTo>
                    <a:pt x="10323" y="5034"/>
                  </a:lnTo>
                  <a:lnTo>
                    <a:pt x="10347" y="5010"/>
                  </a:lnTo>
                  <a:cubicBezTo>
                    <a:pt x="10347" y="5010"/>
                    <a:pt x="10347" y="4998"/>
                    <a:pt x="10370" y="4974"/>
                  </a:cubicBezTo>
                  <a:cubicBezTo>
                    <a:pt x="10394" y="4939"/>
                    <a:pt x="10406" y="4891"/>
                    <a:pt x="10406" y="4843"/>
                  </a:cubicBezTo>
                  <a:lnTo>
                    <a:pt x="10406" y="4784"/>
                  </a:lnTo>
                  <a:lnTo>
                    <a:pt x="10406" y="4760"/>
                  </a:lnTo>
                  <a:lnTo>
                    <a:pt x="10406" y="4713"/>
                  </a:lnTo>
                  <a:cubicBezTo>
                    <a:pt x="10406" y="4653"/>
                    <a:pt x="10382" y="4617"/>
                    <a:pt x="10347" y="4593"/>
                  </a:cubicBezTo>
                  <a:cubicBezTo>
                    <a:pt x="10323" y="4558"/>
                    <a:pt x="10287" y="4558"/>
                    <a:pt x="10275" y="4546"/>
                  </a:cubicBezTo>
                  <a:cubicBezTo>
                    <a:pt x="10251" y="4546"/>
                    <a:pt x="10228" y="4534"/>
                    <a:pt x="10216" y="4534"/>
                  </a:cubicBezTo>
                  <a:cubicBezTo>
                    <a:pt x="10192" y="4534"/>
                    <a:pt x="10168" y="4522"/>
                    <a:pt x="10168" y="4522"/>
                  </a:cubicBezTo>
                  <a:cubicBezTo>
                    <a:pt x="10144" y="4498"/>
                    <a:pt x="10108" y="4486"/>
                    <a:pt x="10073" y="4474"/>
                  </a:cubicBezTo>
                  <a:cubicBezTo>
                    <a:pt x="10037" y="4474"/>
                    <a:pt x="10025" y="4462"/>
                    <a:pt x="9989" y="4462"/>
                  </a:cubicBezTo>
                  <a:lnTo>
                    <a:pt x="9954" y="4462"/>
                  </a:lnTo>
                  <a:cubicBezTo>
                    <a:pt x="9930" y="4439"/>
                    <a:pt x="9906" y="4439"/>
                    <a:pt x="9858" y="4427"/>
                  </a:cubicBezTo>
                  <a:cubicBezTo>
                    <a:pt x="9835" y="4421"/>
                    <a:pt x="9808" y="4418"/>
                    <a:pt x="9780" y="4418"/>
                  </a:cubicBezTo>
                  <a:close/>
                  <a:moveTo>
                    <a:pt x="6687" y="34148"/>
                  </a:moveTo>
                  <a:lnTo>
                    <a:pt x="6687" y="34148"/>
                  </a:lnTo>
                  <a:cubicBezTo>
                    <a:pt x="6691" y="34159"/>
                    <a:pt x="6696" y="34170"/>
                    <a:pt x="6700" y="34181"/>
                  </a:cubicBezTo>
                  <a:lnTo>
                    <a:pt x="6700" y="34181"/>
                  </a:lnTo>
                  <a:cubicBezTo>
                    <a:pt x="6697" y="34170"/>
                    <a:pt x="6693" y="34159"/>
                    <a:pt x="6687" y="34148"/>
                  </a:cubicBezTo>
                  <a:close/>
                  <a:moveTo>
                    <a:pt x="6700" y="34181"/>
                  </a:moveTo>
                  <a:cubicBezTo>
                    <a:pt x="6702" y="34188"/>
                    <a:pt x="6703" y="34196"/>
                    <a:pt x="6703" y="34204"/>
                  </a:cubicBezTo>
                  <a:cubicBezTo>
                    <a:pt x="6703" y="34264"/>
                    <a:pt x="6679" y="34311"/>
                    <a:pt x="6644" y="34359"/>
                  </a:cubicBezTo>
                  <a:cubicBezTo>
                    <a:pt x="6620" y="34407"/>
                    <a:pt x="6620" y="34442"/>
                    <a:pt x="6584" y="34478"/>
                  </a:cubicBezTo>
                  <a:cubicBezTo>
                    <a:pt x="6572" y="34526"/>
                    <a:pt x="6537" y="34550"/>
                    <a:pt x="6525" y="34585"/>
                  </a:cubicBezTo>
                  <a:cubicBezTo>
                    <a:pt x="6513" y="34609"/>
                    <a:pt x="6513" y="34645"/>
                    <a:pt x="6513" y="34669"/>
                  </a:cubicBezTo>
                  <a:cubicBezTo>
                    <a:pt x="6525" y="34680"/>
                    <a:pt x="6525" y="34716"/>
                    <a:pt x="6525" y="34728"/>
                  </a:cubicBezTo>
                  <a:cubicBezTo>
                    <a:pt x="6537" y="34716"/>
                    <a:pt x="6525" y="34704"/>
                    <a:pt x="6525" y="34669"/>
                  </a:cubicBezTo>
                  <a:cubicBezTo>
                    <a:pt x="6525" y="34645"/>
                    <a:pt x="6525" y="34609"/>
                    <a:pt x="6537" y="34585"/>
                  </a:cubicBezTo>
                  <a:cubicBezTo>
                    <a:pt x="6560" y="34550"/>
                    <a:pt x="6572" y="34526"/>
                    <a:pt x="6596" y="34490"/>
                  </a:cubicBezTo>
                  <a:cubicBezTo>
                    <a:pt x="6620" y="34466"/>
                    <a:pt x="6632" y="34419"/>
                    <a:pt x="6656" y="34371"/>
                  </a:cubicBezTo>
                  <a:cubicBezTo>
                    <a:pt x="6679" y="34323"/>
                    <a:pt x="6715" y="34288"/>
                    <a:pt x="6715" y="34228"/>
                  </a:cubicBezTo>
                  <a:cubicBezTo>
                    <a:pt x="6712" y="34212"/>
                    <a:pt x="6706" y="34197"/>
                    <a:pt x="6700" y="341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3"/>
          <p:cNvSpPr/>
          <p:nvPr/>
        </p:nvSpPr>
        <p:spPr>
          <a:xfrm>
            <a:off x="-19797" y="-2"/>
            <a:ext cx="9529991" cy="6314839"/>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025198" y="2733241"/>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3"/>
          <p:cNvGrpSpPr/>
          <p:nvPr/>
        </p:nvGrpSpPr>
        <p:grpSpPr>
          <a:xfrm>
            <a:off x="8" y="3962766"/>
            <a:ext cx="2134834" cy="1676735"/>
            <a:chOff x="2993842" y="-643825"/>
            <a:chExt cx="2975793" cy="2337239"/>
          </a:xfrm>
        </p:grpSpPr>
        <p:sp>
          <p:nvSpPr>
            <p:cNvPr id="143" name="Google Shape;143;p3"/>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no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3"/>
            <p:cNvGrpSpPr/>
            <p:nvPr/>
          </p:nvGrpSpPr>
          <p:grpSpPr>
            <a:xfrm>
              <a:off x="3062248" y="-152790"/>
              <a:ext cx="2907388" cy="1846204"/>
              <a:chOff x="3062248" y="-152790"/>
              <a:chExt cx="2907388" cy="1846204"/>
            </a:xfrm>
          </p:grpSpPr>
          <p:sp>
            <p:nvSpPr>
              <p:cNvPr id="145" name="Google Shape;145;p3"/>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cap="rnd" cmpd="sng" w="104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 name="Google Shape;151;p3"/>
          <p:cNvGrpSpPr/>
          <p:nvPr/>
        </p:nvGrpSpPr>
        <p:grpSpPr>
          <a:xfrm>
            <a:off x="7348175" y="3083876"/>
            <a:ext cx="1567687" cy="1223774"/>
            <a:chOff x="1861775" y="81376"/>
            <a:chExt cx="1567687" cy="1223774"/>
          </a:xfrm>
        </p:grpSpPr>
        <p:sp>
          <p:nvSpPr>
            <p:cNvPr id="152" name="Google Shape;152;p3"/>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3"/>
          <p:cNvSpPr/>
          <p:nvPr/>
        </p:nvSpPr>
        <p:spPr>
          <a:xfrm rot="1744210">
            <a:off x="7045068" y="1480198"/>
            <a:ext cx="37638" cy="37264"/>
          </a:xfrm>
          <a:custGeom>
            <a:rect b="b" l="l" r="r" t="t"/>
            <a:pathLst>
              <a:path extrusionOk="0" h="1097" w="1108">
                <a:moveTo>
                  <a:pt x="548" y="1"/>
                </a:moveTo>
                <a:cubicBezTo>
                  <a:pt x="238" y="1"/>
                  <a:pt x="0" y="251"/>
                  <a:pt x="0" y="549"/>
                </a:cubicBezTo>
                <a:cubicBezTo>
                  <a:pt x="0" y="858"/>
                  <a:pt x="238" y="1096"/>
                  <a:pt x="548" y="1096"/>
                </a:cubicBezTo>
                <a:cubicBezTo>
                  <a:pt x="869" y="1096"/>
                  <a:pt x="1107" y="846"/>
                  <a:pt x="1107" y="549"/>
                </a:cubicBezTo>
                <a:cubicBezTo>
                  <a:pt x="1107" y="251"/>
                  <a:pt x="869"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744210">
            <a:off x="7956660" y="1988599"/>
            <a:ext cx="24288" cy="24322"/>
          </a:xfrm>
          <a:custGeom>
            <a:rect b="b" l="l" r="r" t="t"/>
            <a:pathLst>
              <a:path extrusionOk="0" h="716" w="715">
                <a:moveTo>
                  <a:pt x="357" y="1"/>
                </a:moveTo>
                <a:cubicBezTo>
                  <a:pt x="167" y="1"/>
                  <a:pt x="0" y="168"/>
                  <a:pt x="0" y="358"/>
                </a:cubicBezTo>
                <a:cubicBezTo>
                  <a:pt x="0" y="549"/>
                  <a:pt x="167" y="715"/>
                  <a:pt x="357" y="715"/>
                </a:cubicBezTo>
                <a:cubicBezTo>
                  <a:pt x="548" y="715"/>
                  <a:pt x="715" y="549"/>
                  <a:pt x="715" y="358"/>
                </a:cubicBezTo>
                <a:cubicBezTo>
                  <a:pt x="715" y="168"/>
                  <a:pt x="560"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744210">
            <a:off x="7374458" y="1697729"/>
            <a:ext cx="14199" cy="14199"/>
          </a:xfrm>
          <a:custGeom>
            <a:rect b="b" l="l" r="r" t="t"/>
            <a:pathLst>
              <a:path extrusionOk="0" h="418" w="418">
                <a:moveTo>
                  <a:pt x="203" y="0"/>
                </a:moveTo>
                <a:cubicBezTo>
                  <a:pt x="84" y="0"/>
                  <a:pt x="1" y="96"/>
                  <a:pt x="1" y="215"/>
                </a:cubicBezTo>
                <a:cubicBezTo>
                  <a:pt x="1" y="322"/>
                  <a:pt x="84" y="417"/>
                  <a:pt x="203" y="417"/>
                </a:cubicBezTo>
                <a:cubicBezTo>
                  <a:pt x="322" y="417"/>
                  <a:pt x="418" y="334"/>
                  <a:pt x="418" y="215"/>
                </a:cubicBezTo>
                <a:cubicBezTo>
                  <a:pt x="418" y="96"/>
                  <a:pt x="322" y="0"/>
                  <a:pt x="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744210">
            <a:off x="8141387" y="2061386"/>
            <a:ext cx="18241" cy="18275"/>
          </a:xfrm>
          <a:custGeom>
            <a:rect b="b" l="l" r="r" t="t"/>
            <a:pathLst>
              <a:path extrusionOk="0" h="538" w="537">
                <a:moveTo>
                  <a:pt x="284" y="1"/>
                </a:moveTo>
                <a:cubicBezTo>
                  <a:pt x="277" y="1"/>
                  <a:pt x="270" y="1"/>
                  <a:pt x="263" y="2"/>
                </a:cubicBezTo>
                <a:cubicBezTo>
                  <a:pt x="120" y="2"/>
                  <a:pt x="1" y="121"/>
                  <a:pt x="1" y="275"/>
                </a:cubicBezTo>
                <a:cubicBezTo>
                  <a:pt x="1" y="418"/>
                  <a:pt x="120" y="537"/>
                  <a:pt x="263" y="537"/>
                </a:cubicBezTo>
                <a:cubicBezTo>
                  <a:pt x="418" y="537"/>
                  <a:pt x="537" y="418"/>
                  <a:pt x="537" y="275"/>
                </a:cubicBezTo>
                <a:cubicBezTo>
                  <a:pt x="537" y="116"/>
                  <a:pt x="428" y="1"/>
                  <a:pt x="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744210">
            <a:off x="7813115" y="1690441"/>
            <a:ext cx="25103" cy="25103"/>
          </a:xfrm>
          <a:custGeom>
            <a:rect b="b" l="l" r="r" t="t"/>
            <a:pathLst>
              <a:path extrusionOk="0" h="739" w="739">
                <a:moveTo>
                  <a:pt x="369" y="0"/>
                </a:moveTo>
                <a:cubicBezTo>
                  <a:pt x="155" y="0"/>
                  <a:pt x="0" y="167"/>
                  <a:pt x="0" y="369"/>
                </a:cubicBezTo>
                <a:cubicBezTo>
                  <a:pt x="0" y="583"/>
                  <a:pt x="155" y="738"/>
                  <a:pt x="369" y="738"/>
                </a:cubicBezTo>
                <a:cubicBezTo>
                  <a:pt x="572" y="738"/>
                  <a:pt x="739" y="583"/>
                  <a:pt x="739" y="369"/>
                </a:cubicBezTo>
                <a:cubicBezTo>
                  <a:pt x="739" y="167"/>
                  <a:pt x="572"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744210">
            <a:off x="6974854" y="1562557"/>
            <a:ext cx="14165" cy="14199"/>
          </a:xfrm>
          <a:custGeom>
            <a:rect b="b" l="l" r="r" t="t"/>
            <a:pathLst>
              <a:path extrusionOk="0" h="418" w="417">
                <a:moveTo>
                  <a:pt x="202" y="1"/>
                </a:moveTo>
                <a:cubicBezTo>
                  <a:pt x="83" y="1"/>
                  <a:pt x="0" y="84"/>
                  <a:pt x="0" y="203"/>
                </a:cubicBezTo>
                <a:cubicBezTo>
                  <a:pt x="0" y="322"/>
                  <a:pt x="83" y="417"/>
                  <a:pt x="202" y="417"/>
                </a:cubicBezTo>
                <a:cubicBezTo>
                  <a:pt x="322" y="417"/>
                  <a:pt x="417" y="322"/>
                  <a:pt x="417" y="203"/>
                </a:cubicBezTo>
                <a:cubicBezTo>
                  <a:pt x="417" y="84"/>
                  <a:pt x="322" y="1"/>
                  <a:pt x="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744210">
            <a:off x="7083156" y="1572094"/>
            <a:ext cx="17426" cy="17426"/>
          </a:xfrm>
          <a:custGeom>
            <a:rect b="b" l="l" r="r" t="t"/>
            <a:pathLst>
              <a:path extrusionOk="0" h="513" w="513">
                <a:moveTo>
                  <a:pt x="251" y="0"/>
                </a:moveTo>
                <a:cubicBezTo>
                  <a:pt x="120" y="0"/>
                  <a:pt x="1" y="107"/>
                  <a:pt x="1" y="262"/>
                </a:cubicBezTo>
                <a:cubicBezTo>
                  <a:pt x="1" y="393"/>
                  <a:pt x="120" y="512"/>
                  <a:pt x="251" y="512"/>
                </a:cubicBezTo>
                <a:cubicBezTo>
                  <a:pt x="394" y="512"/>
                  <a:pt x="513" y="405"/>
                  <a:pt x="513" y="262"/>
                </a:cubicBezTo>
                <a:cubicBezTo>
                  <a:pt x="513" y="107"/>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3"/>
          <p:cNvGrpSpPr/>
          <p:nvPr/>
        </p:nvGrpSpPr>
        <p:grpSpPr>
          <a:xfrm>
            <a:off x="200442" y="247286"/>
            <a:ext cx="1247770" cy="1312706"/>
            <a:chOff x="-170771" y="2001398"/>
            <a:chExt cx="1247770" cy="1312706"/>
          </a:xfrm>
        </p:grpSpPr>
        <p:sp>
          <p:nvSpPr>
            <p:cNvPr id="177" name="Google Shape;177;p3"/>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3"/>
          <p:cNvSpPr txBox="1"/>
          <p:nvPr>
            <p:ph type="title"/>
          </p:nvPr>
        </p:nvSpPr>
        <p:spPr>
          <a:xfrm>
            <a:off x="1362000" y="1779750"/>
            <a:ext cx="4124400" cy="10722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 name="Google Shape;189;p3"/>
          <p:cNvSpPr txBox="1"/>
          <p:nvPr>
            <p:ph idx="1" type="subTitle"/>
          </p:nvPr>
        </p:nvSpPr>
        <p:spPr>
          <a:xfrm>
            <a:off x="1362000" y="2921474"/>
            <a:ext cx="4124400" cy="28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solidFill>
                  <a:schemeClr val="dk1"/>
                </a:solidFill>
                <a:latin typeface="Barlow"/>
                <a:ea typeface="Barlow"/>
                <a:cs typeface="Barlow"/>
                <a:sym typeface="Barlow"/>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 name="Google Shape;190;p3"/>
          <p:cNvSpPr txBox="1"/>
          <p:nvPr>
            <p:ph hasCustomPrompt="1" idx="2" type="title"/>
          </p:nvPr>
        </p:nvSpPr>
        <p:spPr>
          <a:xfrm>
            <a:off x="5450475" y="1756650"/>
            <a:ext cx="1864500" cy="16302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70" name="Shape 770"/>
        <p:cNvGrpSpPr/>
        <p:nvPr/>
      </p:nvGrpSpPr>
      <p:grpSpPr>
        <a:xfrm>
          <a:off x="0" y="0"/>
          <a:ext cx="0" cy="0"/>
          <a:chOff x="0" y="0"/>
          <a:chExt cx="0" cy="0"/>
        </a:xfrm>
      </p:grpSpPr>
      <p:grpSp>
        <p:nvGrpSpPr>
          <p:cNvPr id="771" name="Google Shape;771;p21"/>
          <p:cNvGrpSpPr/>
          <p:nvPr/>
        </p:nvGrpSpPr>
        <p:grpSpPr>
          <a:xfrm flipH="1" rot="10800000">
            <a:off x="-789298" y="-282650"/>
            <a:ext cx="10235295" cy="5807657"/>
            <a:chOff x="-789298" y="-168156"/>
            <a:chExt cx="10235295" cy="5807657"/>
          </a:xfrm>
        </p:grpSpPr>
        <p:grpSp>
          <p:nvGrpSpPr>
            <p:cNvPr id="772" name="Google Shape;772;p21"/>
            <p:cNvGrpSpPr/>
            <p:nvPr/>
          </p:nvGrpSpPr>
          <p:grpSpPr>
            <a:xfrm>
              <a:off x="-789298" y="-168156"/>
              <a:ext cx="10235295" cy="5807657"/>
              <a:chOff x="-789298" y="-168156"/>
              <a:chExt cx="10235295" cy="5807657"/>
            </a:xfrm>
          </p:grpSpPr>
          <p:sp>
            <p:nvSpPr>
              <p:cNvPr id="773" name="Google Shape;773;p21"/>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21"/>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1"/>
          <p:cNvSpPr/>
          <p:nvPr/>
        </p:nvSpPr>
        <p:spPr>
          <a:xfrm rot="10800000">
            <a:off x="-594870" y="2474706"/>
            <a:ext cx="8345045" cy="2782245"/>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1"/>
          <p:cNvGrpSpPr/>
          <p:nvPr/>
        </p:nvGrpSpPr>
        <p:grpSpPr>
          <a:xfrm flipH="1" rot="-4692683">
            <a:off x="-435884" y="2998984"/>
            <a:ext cx="1567675" cy="1223764"/>
            <a:chOff x="1861775" y="81376"/>
            <a:chExt cx="1567687" cy="1223774"/>
          </a:xfrm>
        </p:grpSpPr>
        <p:sp>
          <p:nvSpPr>
            <p:cNvPr id="791" name="Google Shape;791;p21"/>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21"/>
          <p:cNvSpPr/>
          <p:nvPr/>
        </p:nvSpPr>
        <p:spPr>
          <a:xfrm>
            <a:off x="4108176" y="-59499"/>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21"/>
          <p:cNvGrpSpPr/>
          <p:nvPr/>
        </p:nvGrpSpPr>
        <p:grpSpPr>
          <a:xfrm flipH="1" rot="10800000">
            <a:off x="8198242" y="-116853"/>
            <a:ext cx="1247770" cy="1312706"/>
            <a:chOff x="-170771" y="2001398"/>
            <a:chExt cx="1247770" cy="1312706"/>
          </a:xfrm>
        </p:grpSpPr>
        <p:sp>
          <p:nvSpPr>
            <p:cNvPr id="810" name="Google Shape;810;p21"/>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21"/>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823" name="Shape 823"/>
        <p:cNvGrpSpPr/>
        <p:nvPr/>
      </p:nvGrpSpPr>
      <p:grpSpPr>
        <a:xfrm>
          <a:off x="0" y="0"/>
          <a:ext cx="0" cy="0"/>
          <a:chOff x="0" y="0"/>
          <a:chExt cx="0" cy="0"/>
        </a:xfrm>
      </p:grpSpPr>
      <p:sp>
        <p:nvSpPr>
          <p:cNvPr id="824" name="Google Shape;824;p22"/>
          <p:cNvSpPr/>
          <p:nvPr/>
        </p:nvSpPr>
        <p:spPr>
          <a:xfrm rot="-5400000">
            <a:off x="-1960549" y="-1151274"/>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22"/>
          <p:cNvGrpSpPr/>
          <p:nvPr/>
        </p:nvGrpSpPr>
        <p:grpSpPr>
          <a:xfrm>
            <a:off x="-789298" y="-282650"/>
            <a:ext cx="10235295" cy="5807657"/>
            <a:chOff x="-789298" y="-168156"/>
            <a:chExt cx="10235295" cy="5807657"/>
          </a:xfrm>
        </p:grpSpPr>
        <p:grpSp>
          <p:nvGrpSpPr>
            <p:cNvPr id="826" name="Google Shape;826;p22"/>
            <p:cNvGrpSpPr/>
            <p:nvPr/>
          </p:nvGrpSpPr>
          <p:grpSpPr>
            <a:xfrm>
              <a:off x="-789298" y="-168156"/>
              <a:ext cx="10235295" cy="5807657"/>
              <a:chOff x="-789298" y="-168156"/>
              <a:chExt cx="10235295" cy="5807657"/>
            </a:xfrm>
          </p:grpSpPr>
          <p:sp>
            <p:nvSpPr>
              <p:cNvPr id="827" name="Google Shape;827;p22"/>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22"/>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22"/>
          <p:cNvSpPr/>
          <p:nvPr/>
        </p:nvSpPr>
        <p:spPr>
          <a:xfrm flipH="1" rot="10800000">
            <a:off x="2554430" y="2718556"/>
            <a:ext cx="8345045" cy="2782245"/>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22"/>
          <p:cNvGrpSpPr/>
          <p:nvPr/>
        </p:nvGrpSpPr>
        <p:grpSpPr>
          <a:xfrm flipH="1" rot="-4692683">
            <a:off x="-70609" y="-72379"/>
            <a:ext cx="1567675" cy="1223764"/>
            <a:chOff x="1861775" y="81376"/>
            <a:chExt cx="1567687" cy="1223774"/>
          </a:xfrm>
        </p:grpSpPr>
        <p:sp>
          <p:nvSpPr>
            <p:cNvPr id="845" name="Google Shape;845;p22"/>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2"/>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2"/>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2"/>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2"/>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2"/>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2"/>
          <p:cNvGrpSpPr/>
          <p:nvPr/>
        </p:nvGrpSpPr>
        <p:grpSpPr>
          <a:xfrm flipH="1" rot="10800000">
            <a:off x="8198242" y="3762997"/>
            <a:ext cx="1247770" cy="1312706"/>
            <a:chOff x="-170771" y="2001398"/>
            <a:chExt cx="1247770" cy="1312706"/>
          </a:xfrm>
        </p:grpSpPr>
        <p:sp>
          <p:nvSpPr>
            <p:cNvPr id="863" name="Google Shape;863;p22"/>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22"/>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876" name="Shape 876"/>
        <p:cNvGrpSpPr/>
        <p:nvPr/>
      </p:nvGrpSpPr>
      <p:grpSpPr>
        <a:xfrm>
          <a:off x="0" y="0"/>
          <a:ext cx="0" cy="0"/>
          <a:chOff x="0" y="0"/>
          <a:chExt cx="0" cy="0"/>
        </a:xfrm>
      </p:grpSpPr>
      <p:sp>
        <p:nvSpPr>
          <p:cNvPr id="877" name="Google Shape;877;p23"/>
          <p:cNvSpPr/>
          <p:nvPr/>
        </p:nvSpPr>
        <p:spPr>
          <a:xfrm>
            <a:off x="4108176" y="-59499"/>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23"/>
          <p:cNvGrpSpPr/>
          <p:nvPr/>
        </p:nvGrpSpPr>
        <p:grpSpPr>
          <a:xfrm flipH="1" rot="10800000">
            <a:off x="-789298" y="-282650"/>
            <a:ext cx="10235295" cy="5807657"/>
            <a:chOff x="-789298" y="-168156"/>
            <a:chExt cx="10235295" cy="5807657"/>
          </a:xfrm>
        </p:grpSpPr>
        <p:grpSp>
          <p:nvGrpSpPr>
            <p:cNvPr id="879" name="Google Shape;879;p23"/>
            <p:cNvGrpSpPr/>
            <p:nvPr/>
          </p:nvGrpSpPr>
          <p:grpSpPr>
            <a:xfrm>
              <a:off x="-789298" y="-168156"/>
              <a:ext cx="10235295" cy="5807657"/>
              <a:chOff x="-789298" y="-168156"/>
              <a:chExt cx="10235295" cy="5807657"/>
            </a:xfrm>
          </p:grpSpPr>
          <p:sp>
            <p:nvSpPr>
              <p:cNvPr id="880" name="Google Shape;880;p23"/>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23"/>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23"/>
          <p:cNvSpPr/>
          <p:nvPr/>
        </p:nvSpPr>
        <p:spPr>
          <a:xfrm rot="10800000">
            <a:off x="-594870" y="2474706"/>
            <a:ext cx="8345045" cy="2782245"/>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23"/>
          <p:cNvGrpSpPr/>
          <p:nvPr/>
        </p:nvGrpSpPr>
        <p:grpSpPr>
          <a:xfrm flipH="1">
            <a:off x="7404863" y="-64840"/>
            <a:ext cx="1567687" cy="1223774"/>
            <a:chOff x="1861775" y="81376"/>
            <a:chExt cx="1567687" cy="1223774"/>
          </a:xfrm>
        </p:grpSpPr>
        <p:sp>
          <p:nvSpPr>
            <p:cNvPr id="898" name="Google Shape;898;p23"/>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23"/>
          <p:cNvGrpSpPr/>
          <p:nvPr/>
        </p:nvGrpSpPr>
        <p:grpSpPr>
          <a:xfrm flipH="1" rot="10800000">
            <a:off x="-127208" y="3033447"/>
            <a:ext cx="1247770" cy="1312706"/>
            <a:chOff x="-170771" y="2001398"/>
            <a:chExt cx="1247770" cy="1312706"/>
          </a:xfrm>
        </p:grpSpPr>
        <p:sp>
          <p:nvSpPr>
            <p:cNvPr id="916" name="Google Shape;916;p23"/>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23"/>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txBox="1"/>
          <p:nvPr>
            <p:ph idx="1" type="subTitle"/>
          </p:nvPr>
        </p:nvSpPr>
        <p:spPr>
          <a:xfrm>
            <a:off x="880750" y="2460700"/>
            <a:ext cx="3443700" cy="12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600"/>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29" name="Google Shape;929;p23"/>
          <p:cNvSpPr txBox="1"/>
          <p:nvPr>
            <p:ph type="title"/>
          </p:nvPr>
        </p:nvSpPr>
        <p:spPr>
          <a:xfrm>
            <a:off x="879538" y="1439350"/>
            <a:ext cx="3822300" cy="7956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2800"/>
              <a:buNone/>
              <a:defRPr b="1" sz="32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930" name="Shape 930"/>
        <p:cNvGrpSpPr/>
        <p:nvPr/>
      </p:nvGrpSpPr>
      <p:grpSpPr>
        <a:xfrm>
          <a:off x="0" y="0"/>
          <a:ext cx="0" cy="0"/>
          <a:chOff x="0" y="0"/>
          <a:chExt cx="0" cy="0"/>
        </a:xfrm>
      </p:grpSpPr>
      <p:sp>
        <p:nvSpPr>
          <p:cNvPr id="931" name="Google Shape;931;p24"/>
          <p:cNvSpPr/>
          <p:nvPr/>
        </p:nvSpPr>
        <p:spPr>
          <a:xfrm>
            <a:off x="-4478375" y="-412166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a:off x="4406976" y="2516644"/>
            <a:ext cx="5923753" cy="2684260"/>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24"/>
          <p:cNvGrpSpPr/>
          <p:nvPr/>
        </p:nvGrpSpPr>
        <p:grpSpPr>
          <a:xfrm>
            <a:off x="-789298" y="-168156"/>
            <a:ext cx="10235295" cy="5807657"/>
            <a:chOff x="-789298" y="-168156"/>
            <a:chExt cx="10235295" cy="5807657"/>
          </a:xfrm>
        </p:grpSpPr>
        <p:grpSp>
          <p:nvGrpSpPr>
            <p:cNvPr id="934" name="Google Shape;934;p24"/>
            <p:cNvGrpSpPr/>
            <p:nvPr/>
          </p:nvGrpSpPr>
          <p:grpSpPr>
            <a:xfrm>
              <a:off x="-789298" y="-168156"/>
              <a:ext cx="10235295" cy="5807657"/>
              <a:chOff x="-789298" y="-168156"/>
              <a:chExt cx="10235295" cy="5807657"/>
            </a:xfrm>
          </p:grpSpPr>
          <p:sp>
            <p:nvSpPr>
              <p:cNvPr id="935" name="Google Shape;935;p24"/>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4"/>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4"/>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24"/>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24"/>
          <p:cNvSpPr/>
          <p:nvPr/>
        </p:nvSpPr>
        <p:spPr>
          <a:xfrm>
            <a:off x="7656152" y="-276994"/>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a:off x="-1135777" y="280856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txBox="1"/>
          <p:nvPr>
            <p:ph type="title"/>
          </p:nvPr>
        </p:nvSpPr>
        <p:spPr>
          <a:xfrm>
            <a:off x="799300" y="1537675"/>
            <a:ext cx="52212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Font typeface="Quicksand Medium"/>
              <a:buNone/>
              <a:defRPr b="0" sz="2000">
                <a:latin typeface="Quicksand SemiBold"/>
                <a:ea typeface="Quicksand SemiBold"/>
                <a:cs typeface="Quicksand SemiBold"/>
                <a:sym typeface="Quicksand SemiBold"/>
              </a:defRPr>
            </a:lvl1pPr>
            <a:lvl2pPr lvl="1" rtl="0" algn="ctr">
              <a:spcBef>
                <a:spcPts val="0"/>
              </a:spcBef>
              <a:spcAft>
                <a:spcPts val="0"/>
              </a:spcAft>
              <a:buSzPts val="2800"/>
              <a:buFont typeface="Quicksand Medium"/>
              <a:buNone/>
              <a:defRPr>
                <a:latin typeface="Quicksand Medium"/>
                <a:ea typeface="Quicksand Medium"/>
                <a:cs typeface="Quicksand Medium"/>
                <a:sym typeface="Quicksand Medium"/>
              </a:defRPr>
            </a:lvl2pPr>
            <a:lvl3pPr lvl="2" rtl="0" algn="ctr">
              <a:spcBef>
                <a:spcPts val="0"/>
              </a:spcBef>
              <a:spcAft>
                <a:spcPts val="0"/>
              </a:spcAft>
              <a:buSzPts val="2800"/>
              <a:buFont typeface="Quicksand Medium"/>
              <a:buNone/>
              <a:defRPr>
                <a:latin typeface="Quicksand Medium"/>
                <a:ea typeface="Quicksand Medium"/>
                <a:cs typeface="Quicksand Medium"/>
                <a:sym typeface="Quicksand Medium"/>
              </a:defRPr>
            </a:lvl3pPr>
            <a:lvl4pPr lvl="3" rtl="0" algn="ctr">
              <a:spcBef>
                <a:spcPts val="0"/>
              </a:spcBef>
              <a:spcAft>
                <a:spcPts val="0"/>
              </a:spcAft>
              <a:buSzPts val="2800"/>
              <a:buFont typeface="Quicksand Medium"/>
              <a:buNone/>
              <a:defRPr>
                <a:latin typeface="Quicksand Medium"/>
                <a:ea typeface="Quicksand Medium"/>
                <a:cs typeface="Quicksand Medium"/>
                <a:sym typeface="Quicksand Medium"/>
              </a:defRPr>
            </a:lvl4pPr>
            <a:lvl5pPr lvl="4" rtl="0" algn="ctr">
              <a:spcBef>
                <a:spcPts val="0"/>
              </a:spcBef>
              <a:spcAft>
                <a:spcPts val="0"/>
              </a:spcAft>
              <a:buSzPts val="2800"/>
              <a:buFont typeface="Quicksand Medium"/>
              <a:buNone/>
              <a:defRPr>
                <a:latin typeface="Quicksand Medium"/>
                <a:ea typeface="Quicksand Medium"/>
                <a:cs typeface="Quicksand Medium"/>
                <a:sym typeface="Quicksand Medium"/>
              </a:defRPr>
            </a:lvl5pPr>
            <a:lvl6pPr lvl="5" rtl="0" algn="ctr">
              <a:spcBef>
                <a:spcPts val="0"/>
              </a:spcBef>
              <a:spcAft>
                <a:spcPts val="0"/>
              </a:spcAft>
              <a:buSzPts val="2800"/>
              <a:buFont typeface="Quicksand Medium"/>
              <a:buNone/>
              <a:defRPr>
                <a:latin typeface="Quicksand Medium"/>
                <a:ea typeface="Quicksand Medium"/>
                <a:cs typeface="Quicksand Medium"/>
                <a:sym typeface="Quicksand Medium"/>
              </a:defRPr>
            </a:lvl6pPr>
            <a:lvl7pPr lvl="6" rtl="0" algn="ctr">
              <a:spcBef>
                <a:spcPts val="0"/>
              </a:spcBef>
              <a:spcAft>
                <a:spcPts val="0"/>
              </a:spcAft>
              <a:buSzPts val="2800"/>
              <a:buFont typeface="Quicksand Medium"/>
              <a:buNone/>
              <a:defRPr>
                <a:latin typeface="Quicksand Medium"/>
                <a:ea typeface="Quicksand Medium"/>
                <a:cs typeface="Quicksand Medium"/>
                <a:sym typeface="Quicksand Medium"/>
              </a:defRPr>
            </a:lvl7pPr>
            <a:lvl8pPr lvl="7" rtl="0" algn="ctr">
              <a:spcBef>
                <a:spcPts val="0"/>
              </a:spcBef>
              <a:spcAft>
                <a:spcPts val="0"/>
              </a:spcAft>
              <a:buSzPts val="2800"/>
              <a:buFont typeface="Quicksand Medium"/>
              <a:buNone/>
              <a:defRPr>
                <a:latin typeface="Quicksand Medium"/>
                <a:ea typeface="Quicksand Medium"/>
                <a:cs typeface="Quicksand Medium"/>
                <a:sym typeface="Quicksand Medium"/>
              </a:defRPr>
            </a:lvl8pPr>
            <a:lvl9pPr lvl="8" rtl="0" algn="ctr">
              <a:spcBef>
                <a:spcPts val="0"/>
              </a:spcBef>
              <a:spcAft>
                <a:spcPts val="0"/>
              </a:spcAft>
              <a:buSzPts val="2800"/>
              <a:buFont typeface="Quicksand Medium"/>
              <a:buNone/>
              <a:defRPr>
                <a:latin typeface="Quicksand Medium"/>
                <a:ea typeface="Quicksand Medium"/>
                <a:cs typeface="Quicksand Medium"/>
                <a:sym typeface="Quicksand Medium"/>
              </a:defRPr>
            </a:lvl9pPr>
          </a:lstStyle>
          <a:p/>
        </p:txBody>
      </p:sp>
      <p:sp>
        <p:nvSpPr>
          <p:cNvPr id="955" name="Google Shape;955;p24"/>
          <p:cNvSpPr txBox="1"/>
          <p:nvPr>
            <p:ph idx="1" type="subTitle"/>
          </p:nvPr>
        </p:nvSpPr>
        <p:spPr>
          <a:xfrm>
            <a:off x="799300" y="1894100"/>
            <a:ext cx="5224200" cy="1169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600"/>
              <a:buChar char="●"/>
              <a:defRPr sz="1600">
                <a:solidFill>
                  <a:schemeClr val="dk1"/>
                </a:solidFill>
              </a:defRPr>
            </a:lvl1pPr>
            <a:lvl2pPr lvl="1" rtl="0" algn="ctr">
              <a:lnSpc>
                <a:spcPct val="100000"/>
              </a:lnSpc>
              <a:spcBef>
                <a:spcPts val="0"/>
              </a:spcBef>
              <a:spcAft>
                <a:spcPts val="0"/>
              </a:spcAft>
              <a:buClr>
                <a:schemeClr val="dk1"/>
              </a:buClr>
              <a:buSzPts val="1600"/>
              <a:buChar char="○"/>
              <a:defRPr sz="1600">
                <a:solidFill>
                  <a:schemeClr val="dk1"/>
                </a:solidFill>
              </a:defRPr>
            </a:lvl2pPr>
            <a:lvl3pPr lvl="2" rtl="0" algn="ctr">
              <a:lnSpc>
                <a:spcPct val="100000"/>
              </a:lnSpc>
              <a:spcBef>
                <a:spcPts val="0"/>
              </a:spcBef>
              <a:spcAft>
                <a:spcPts val="0"/>
              </a:spcAft>
              <a:buClr>
                <a:schemeClr val="dk1"/>
              </a:buClr>
              <a:buSzPts val="1600"/>
              <a:buChar char="■"/>
              <a:defRPr sz="1600">
                <a:solidFill>
                  <a:schemeClr val="dk1"/>
                </a:solidFill>
              </a:defRPr>
            </a:lvl3pPr>
            <a:lvl4pPr lvl="3" rtl="0" algn="ctr">
              <a:lnSpc>
                <a:spcPct val="100000"/>
              </a:lnSpc>
              <a:spcBef>
                <a:spcPts val="0"/>
              </a:spcBef>
              <a:spcAft>
                <a:spcPts val="0"/>
              </a:spcAft>
              <a:buClr>
                <a:schemeClr val="dk1"/>
              </a:buClr>
              <a:buSzPts val="1600"/>
              <a:buChar char="●"/>
              <a:defRPr sz="1600">
                <a:solidFill>
                  <a:schemeClr val="dk1"/>
                </a:solidFill>
              </a:defRPr>
            </a:lvl4pPr>
            <a:lvl5pPr lvl="4" rtl="0" algn="ctr">
              <a:lnSpc>
                <a:spcPct val="100000"/>
              </a:lnSpc>
              <a:spcBef>
                <a:spcPts val="0"/>
              </a:spcBef>
              <a:spcAft>
                <a:spcPts val="0"/>
              </a:spcAft>
              <a:buClr>
                <a:schemeClr val="dk1"/>
              </a:buClr>
              <a:buSzPts val="1600"/>
              <a:buChar char="○"/>
              <a:defRPr sz="1600">
                <a:solidFill>
                  <a:schemeClr val="dk1"/>
                </a:solidFill>
              </a:defRPr>
            </a:lvl5pPr>
            <a:lvl6pPr lvl="5" rtl="0" algn="ctr">
              <a:lnSpc>
                <a:spcPct val="100000"/>
              </a:lnSpc>
              <a:spcBef>
                <a:spcPts val="0"/>
              </a:spcBef>
              <a:spcAft>
                <a:spcPts val="0"/>
              </a:spcAft>
              <a:buClr>
                <a:schemeClr val="dk1"/>
              </a:buClr>
              <a:buSzPts val="1600"/>
              <a:buChar char="■"/>
              <a:defRPr sz="1600">
                <a:solidFill>
                  <a:schemeClr val="dk1"/>
                </a:solidFill>
              </a:defRPr>
            </a:lvl6pPr>
            <a:lvl7pPr lvl="6" rtl="0" algn="ctr">
              <a:lnSpc>
                <a:spcPct val="100000"/>
              </a:lnSpc>
              <a:spcBef>
                <a:spcPts val="0"/>
              </a:spcBef>
              <a:spcAft>
                <a:spcPts val="0"/>
              </a:spcAft>
              <a:buClr>
                <a:schemeClr val="dk1"/>
              </a:buClr>
              <a:buSzPts val="1600"/>
              <a:buChar char="●"/>
              <a:defRPr sz="1600">
                <a:solidFill>
                  <a:schemeClr val="dk1"/>
                </a:solidFill>
              </a:defRPr>
            </a:lvl7pPr>
            <a:lvl8pPr lvl="7" rtl="0" algn="ctr">
              <a:lnSpc>
                <a:spcPct val="100000"/>
              </a:lnSpc>
              <a:spcBef>
                <a:spcPts val="0"/>
              </a:spcBef>
              <a:spcAft>
                <a:spcPts val="0"/>
              </a:spcAft>
              <a:buClr>
                <a:schemeClr val="dk1"/>
              </a:buClr>
              <a:buSzPts val="1600"/>
              <a:buChar char="○"/>
              <a:defRPr sz="1600">
                <a:solidFill>
                  <a:schemeClr val="dk1"/>
                </a:solidFill>
              </a:defRPr>
            </a:lvl8pPr>
            <a:lvl9pPr lvl="8" rtl="0" algn="ctr">
              <a:lnSpc>
                <a:spcPct val="100000"/>
              </a:lnSpc>
              <a:spcBef>
                <a:spcPts val="0"/>
              </a:spcBef>
              <a:spcAft>
                <a:spcPts val="0"/>
              </a:spcAft>
              <a:buClr>
                <a:schemeClr val="dk1"/>
              </a:buClr>
              <a:buSzPts val="1600"/>
              <a:buChar char="■"/>
              <a:defRPr sz="1600">
                <a:solidFill>
                  <a:schemeClr val="dk1"/>
                </a:solidFill>
              </a:defRPr>
            </a:lvl9pPr>
          </a:lstStyle>
          <a:p/>
        </p:txBody>
      </p:sp>
      <p:sp>
        <p:nvSpPr>
          <p:cNvPr id="956" name="Google Shape;956;p24"/>
          <p:cNvSpPr txBox="1"/>
          <p:nvPr>
            <p:ph idx="2"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957" name="Google Shape;957;p24"/>
          <p:cNvSpPr txBox="1"/>
          <p:nvPr>
            <p:ph idx="3" type="title"/>
          </p:nvPr>
        </p:nvSpPr>
        <p:spPr>
          <a:xfrm>
            <a:off x="799300" y="3168717"/>
            <a:ext cx="52212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Font typeface="Quicksand Medium"/>
              <a:buNone/>
              <a:defRPr b="0" sz="2000">
                <a:latin typeface="Quicksand SemiBold"/>
                <a:ea typeface="Quicksand SemiBold"/>
                <a:cs typeface="Quicksand SemiBold"/>
                <a:sym typeface="Quicksand SemiBold"/>
              </a:defRPr>
            </a:lvl1pPr>
            <a:lvl2pPr lvl="1" rtl="0" algn="ctr">
              <a:spcBef>
                <a:spcPts val="0"/>
              </a:spcBef>
              <a:spcAft>
                <a:spcPts val="0"/>
              </a:spcAft>
              <a:buSzPts val="2800"/>
              <a:buFont typeface="Quicksand Medium"/>
              <a:buNone/>
              <a:defRPr>
                <a:latin typeface="Quicksand Medium"/>
                <a:ea typeface="Quicksand Medium"/>
                <a:cs typeface="Quicksand Medium"/>
                <a:sym typeface="Quicksand Medium"/>
              </a:defRPr>
            </a:lvl2pPr>
            <a:lvl3pPr lvl="2" rtl="0" algn="ctr">
              <a:spcBef>
                <a:spcPts val="0"/>
              </a:spcBef>
              <a:spcAft>
                <a:spcPts val="0"/>
              </a:spcAft>
              <a:buSzPts val="2800"/>
              <a:buFont typeface="Quicksand Medium"/>
              <a:buNone/>
              <a:defRPr>
                <a:latin typeface="Quicksand Medium"/>
                <a:ea typeface="Quicksand Medium"/>
                <a:cs typeface="Quicksand Medium"/>
                <a:sym typeface="Quicksand Medium"/>
              </a:defRPr>
            </a:lvl3pPr>
            <a:lvl4pPr lvl="3" rtl="0" algn="ctr">
              <a:spcBef>
                <a:spcPts val="0"/>
              </a:spcBef>
              <a:spcAft>
                <a:spcPts val="0"/>
              </a:spcAft>
              <a:buSzPts val="2800"/>
              <a:buFont typeface="Quicksand Medium"/>
              <a:buNone/>
              <a:defRPr>
                <a:latin typeface="Quicksand Medium"/>
                <a:ea typeface="Quicksand Medium"/>
                <a:cs typeface="Quicksand Medium"/>
                <a:sym typeface="Quicksand Medium"/>
              </a:defRPr>
            </a:lvl4pPr>
            <a:lvl5pPr lvl="4" rtl="0" algn="ctr">
              <a:spcBef>
                <a:spcPts val="0"/>
              </a:spcBef>
              <a:spcAft>
                <a:spcPts val="0"/>
              </a:spcAft>
              <a:buSzPts val="2800"/>
              <a:buFont typeface="Quicksand Medium"/>
              <a:buNone/>
              <a:defRPr>
                <a:latin typeface="Quicksand Medium"/>
                <a:ea typeface="Quicksand Medium"/>
                <a:cs typeface="Quicksand Medium"/>
                <a:sym typeface="Quicksand Medium"/>
              </a:defRPr>
            </a:lvl5pPr>
            <a:lvl6pPr lvl="5" rtl="0" algn="ctr">
              <a:spcBef>
                <a:spcPts val="0"/>
              </a:spcBef>
              <a:spcAft>
                <a:spcPts val="0"/>
              </a:spcAft>
              <a:buSzPts val="2800"/>
              <a:buFont typeface="Quicksand Medium"/>
              <a:buNone/>
              <a:defRPr>
                <a:latin typeface="Quicksand Medium"/>
                <a:ea typeface="Quicksand Medium"/>
                <a:cs typeface="Quicksand Medium"/>
                <a:sym typeface="Quicksand Medium"/>
              </a:defRPr>
            </a:lvl6pPr>
            <a:lvl7pPr lvl="6" rtl="0" algn="ctr">
              <a:spcBef>
                <a:spcPts val="0"/>
              </a:spcBef>
              <a:spcAft>
                <a:spcPts val="0"/>
              </a:spcAft>
              <a:buSzPts val="2800"/>
              <a:buFont typeface="Quicksand Medium"/>
              <a:buNone/>
              <a:defRPr>
                <a:latin typeface="Quicksand Medium"/>
                <a:ea typeface="Quicksand Medium"/>
                <a:cs typeface="Quicksand Medium"/>
                <a:sym typeface="Quicksand Medium"/>
              </a:defRPr>
            </a:lvl7pPr>
            <a:lvl8pPr lvl="7" rtl="0" algn="ctr">
              <a:spcBef>
                <a:spcPts val="0"/>
              </a:spcBef>
              <a:spcAft>
                <a:spcPts val="0"/>
              </a:spcAft>
              <a:buSzPts val="2800"/>
              <a:buFont typeface="Quicksand Medium"/>
              <a:buNone/>
              <a:defRPr>
                <a:latin typeface="Quicksand Medium"/>
                <a:ea typeface="Quicksand Medium"/>
                <a:cs typeface="Quicksand Medium"/>
                <a:sym typeface="Quicksand Medium"/>
              </a:defRPr>
            </a:lvl8pPr>
            <a:lvl9pPr lvl="8" rtl="0" algn="ctr">
              <a:spcBef>
                <a:spcPts val="0"/>
              </a:spcBef>
              <a:spcAft>
                <a:spcPts val="0"/>
              </a:spcAft>
              <a:buSzPts val="2800"/>
              <a:buFont typeface="Quicksand Medium"/>
              <a:buNone/>
              <a:defRPr>
                <a:latin typeface="Quicksand Medium"/>
                <a:ea typeface="Quicksand Medium"/>
                <a:cs typeface="Quicksand Medium"/>
                <a:sym typeface="Quicksand Medium"/>
              </a:defRPr>
            </a:lvl9pPr>
          </a:lstStyle>
          <a:p/>
        </p:txBody>
      </p:sp>
      <p:sp>
        <p:nvSpPr>
          <p:cNvPr id="958" name="Google Shape;958;p24"/>
          <p:cNvSpPr txBox="1"/>
          <p:nvPr>
            <p:ph idx="4" type="subTitle"/>
          </p:nvPr>
        </p:nvSpPr>
        <p:spPr>
          <a:xfrm>
            <a:off x="800500" y="3425400"/>
            <a:ext cx="5218800" cy="1235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600"/>
              <a:buChar char="●"/>
              <a:defRPr sz="1600">
                <a:solidFill>
                  <a:schemeClr val="hlink"/>
                </a:solidFill>
              </a:defRPr>
            </a:lvl1pPr>
            <a:lvl2pPr lvl="1" rtl="0" algn="ctr">
              <a:lnSpc>
                <a:spcPct val="100000"/>
              </a:lnSpc>
              <a:spcBef>
                <a:spcPts val="0"/>
              </a:spcBef>
              <a:spcAft>
                <a:spcPts val="0"/>
              </a:spcAft>
              <a:buClr>
                <a:schemeClr val="dk1"/>
              </a:buClr>
              <a:buSzPts val="1600"/>
              <a:buChar char="○"/>
              <a:defRPr sz="1600">
                <a:solidFill>
                  <a:schemeClr val="dk1"/>
                </a:solidFill>
              </a:defRPr>
            </a:lvl2pPr>
            <a:lvl3pPr lvl="2" rtl="0" algn="ctr">
              <a:lnSpc>
                <a:spcPct val="100000"/>
              </a:lnSpc>
              <a:spcBef>
                <a:spcPts val="0"/>
              </a:spcBef>
              <a:spcAft>
                <a:spcPts val="0"/>
              </a:spcAft>
              <a:buClr>
                <a:schemeClr val="dk1"/>
              </a:buClr>
              <a:buSzPts val="1600"/>
              <a:buChar char="■"/>
              <a:defRPr sz="1600">
                <a:solidFill>
                  <a:schemeClr val="dk1"/>
                </a:solidFill>
              </a:defRPr>
            </a:lvl3pPr>
            <a:lvl4pPr lvl="3" rtl="0" algn="ctr">
              <a:lnSpc>
                <a:spcPct val="100000"/>
              </a:lnSpc>
              <a:spcBef>
                <a:spcPts val="0"/>
              </a:spcBef>
              <a:spcAft>
                <a:spcPts val="0"/>
              </a:spcAft>
              <a:buClr>
                <a:schemeClr val="dk1"/>
              </a:buClr>
              <a:buSzPts val="1600"/>
              <a:buChar char="●"/>
              <a:defRPr sz="1600">
                <a:solidFill>
                  <a:schemeClr val="dk1"/>
                </a:solidFill>
              </a:defRPr>
            </a:lvl4pPr>
            <a:lvl5pPr lvl="4" rtl="0" algn="ctr">
              <a:lnSpc>
                <a:spcPct val="100000"/>
              </a:lnSpc>
              <a:spcBef>
                <a:spcPts val="0"/>
              </a:spcBef>
              <a:spcAft>
                <a:spcPts val="0"/>
              </a:spcAft>
              <a:buClr>
                <a:schemeClr val="dk1"/>
              </a:buClr>
              <a:buSzPts val="1600"/>
              <a:buChar char="○"/>
              <a:defRPr sz="1600">
                <a:solidFill>
                  <a:schemeClr val="dk1"/>
                </a:solidFill>
              </a:defRPr>
            </a:lvl5pPr>
            <a:lvl6pPr lvl="5" rtl="0" algn="ctr">
              <a:lnSpc>
                <a:spcPct val="100000"/>
              </a:lnSpc>
              <a:spcBef>
                <a:spcPts val="0"/>
              </a:spcBef>
              <a:spcAft>
                <a:spcPts val="0"/>
              </a:spcAft>
              <a:buClr>
                <a:schemeClr val="dk1"/>
              </a:buClr>
              <a:buSzPts val="1600"/>
              <a:buChar char="■"/>
              <a:defRPr sz="1600">
                <a:solidFill>
                  <a:schemeClr val="dk1"/>
                </a:solidFill>
              </a:defRPr>
            </a:lvl6pPr>
            <a:lvl7pPr lvl="6" rtl="0" algn="ctr">
              <a:lnSpc>
                <a:spcPct val="100000"/>
              </a:lnSpc>
              <a:spcBef>
                <a:spcPts val="0"/>
              </a:spcBef>
              <a:spcAft>
                <a:spcPts val="0"/>
              </a:spcAft>
              <a:buClr>
                <a:schemeClr val="dk1"/>
              </a:buClr>
              <a:buSzPts val="1600"/>
              <a:buChar char="●"/>
              <a:defRPr sz="1600">
                <a:solidFill>
                  <a:schemeClr val="dk1"/>
                </a:solidFill>
              </a:defRPr>
            </a:lvl7pPr>
            <a:lvl8pPr lvl="7" rtl="0" algn="ctr">
              <a:lnSpc>
                <a:spcPct val="100000"/>
              </a:lnSpc>
              <a:spcBef>
                <a:spcPts val="0"/>
              </a:spcBef>
              <a:spcAft>
                <a:spcPts val="0"/>
              </a:spcAft>
              <a:buClr>
                <a:schemeClr val="dk1"/>
              </a:buClr>
              <a:buSzPts val="1600"/>
              <a:buChar char="○"/>
              <a:defRPr sz="1600">
                <a:solidFill>
                  <a:schemeClr val="dk1"/>
                </a:solidFill>
              </a:defRPr>
            </a:lvl8pPr>
            <a:lvl9pPr lvl="8" rtl="0" algn="ctr">
              <a:lnSpc>
                <a:spcPct val="100000"/>
              </a:lnSpc>
              <a:spcBef>
                <a:spcPts val="0"/>
              </a:spcBef>
              <a:spcAft>
                <a:spcPts val="0"/>
              </a:spcAft>
              <a:buClr>
                <a:schemeClr val="dk1"/>
              </a:buClr>
              <a:buSzPts val="1600"/>
              <a:buChar char="■"/>
              <a:defRPr sz="16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59" name="Shape 959"/>
        <p:cNvGrpSpPr/>
        <p:nvPr/>
      </p:nvGrpSpPr>
      <p:grpSpPr>
        <a:xfrm>
          <a:off x="0" y="0"/>
          <a:ext cx="0" cy="0"/>
          <a:chOff x="0" y="0"/>
          <a:chExt cx="0" cy="0"/>
        </a:xfrm>
      </p:grpSpPr>
      <p:grpSp>
        <p:nvGrpSpPr>
          <p:cNvPr id="960" name="Google Shape;960;p25"/>
          <p:cNvGrpSpPr/>
          <p:nvPr/>
        </p:nvGrpSpPr>
        <p:grpSpPr>
          <a:xfrm>
            <a:off x="-789298" y="-282650"/>
            <a:ext cx="10235295" cy="5807657"/>
            <a:chOff x="-789298" y="-168156"/>
            <a:chExt cx="10235295" cy="5807657"/>
          </a:xfrm>
        </p:grpSpPr>
        <p:grpSp>
          <p:nvGrpSpPr>
            <p:cNvPr id="961" name="Google Shape;961;p25"/>
            <p:cNvGrpSpPr/>
            <p:nvPr/>
          </p:nvGrpSpPr>
          <p:grpSpPr>
            <a:xfrm>
              <a:off x="-789298" y="-168156"/>
              <a:ext cx="10235295" cy="5807657"/>
              <a:chOff x="-789298" y="-168156"/>
              <a:chExt cx="10235295" cy="5807657"/>
            </a:xfrm>
          </p:grpSpPr>
          <p:sp>
            <p:nvSpPr>
              <p:cNvPr id="962" name="Google Shape;962;p25"/>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25"/>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25"/>
          <p:cNvSpPr/>
          <p:nvPr/>
        </p:nvSpPr>
        <p:spPr>
          <a:xfrm>
            <a:off x="-306047" y="-246827"/>
            <a:ext cx="9529991" cy="6314839"/>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5981148" y="298991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200"/>
              </a:spcAft>
              <a:buNone/>
            </a:pPr>
            <a:r>
              <a:t/>
            </a:r>
            <a:endParaRPr sz="1600">
              <a:solidFill>
                <a:schemeClr val="dk2"/>
              </a:solidFill>
              <a:latin typeface="Barlow"/>
              <a:ea typeface="Barlow"/>
              <a:cs typeface="Barlow"/>
              <a:sym typeface="Barlow"/>
            </a:endParaRPr>
          </a:p>
        </p:txBody>
      </p:sp>
      <p:sp>
        <p:nvSpPr>
          <p:cNvPr id="981" name="Google Shape;981;p25"/>
          <p:cNvSpPr txBox="1"/>
          <p:nvPr>
            <p:ph type="title"/>
          </p:nvPr>
        </p:nvSpPr>
        <p:spPr>
          <a:xfrm>
            <a:off x="2286000" y="747175"/>
            <a:ext cx="4572000" cy="10230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6400"/>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p:txBody>
      </p:sp>
      <p:sp>
        <p:nvSpPr>
          <p:cNvPr id="982" name="Google Shape;982;p25"/>
          <p:cNvSpPr txBox="1"/>
          <p:nvPr>
            <p:ph idx="1" type="subTitle"/>
          </p:nvPr>
        </p:nvSpPr>
        <p:spPr>
          <a:xfrm>
            <a:off x="2642550" y="1849675"/>
            <a:ext cx="3858900" cy="106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Font typeface="Roboto"/>
              <a:buNone/>
              <a:defRPr b="1" sz="2100">
                <a:latin typeface="Roboto"/>
                <a:ea typeface="Roboto"/>
                <a:cs typeface="Roboto"/>
                <a:sym typeface="Roboto"/>
              </a:defRPr>
            </a:lvl2pPr>
            <a:lvl3pPr lvl="2" rtl="0">
              <a:lnSpc>
                <a:spcPct val="100000"/>
              </a:lnSpc>
              <a:spcBef>
                <a:spcPts val="0"/>
              </a:spcBef>
              <a:spcAft>
                <a:spcPts val="0"/>
              </a:spcAft>
              <a:buSzPts val="2100"/>
              <a:buFont typeface="Roboto"/>
              <a:buNone/>
              <a:defRPr b="1" sz="2100">
                <a:latin typeface="Roboto"/>
                <a:ea typeface="Roboto"/>
                <a:cs typeface="Roboto"/>
                <a:sym typeface="Roboto"/>
              </a:defRPr>
            </a:lvl3pPr>
            <a:lvl4pPr lvl="3" rtl="0">
              <a:lnSpc>
                <a:spcPct val="100000"/>
              </a:lnSpc>
              <a:spcBef>
                <a:spcPts val="0"/>
              </a:spcBef>
              <a:spcAft>
                <a:spcPts val="0"/>
              </a:spcAft>
              <a:buSzPts val="2100"/>
              <a:buFont typeface="Roboto"/>
              <a:buNone/>
              <a:defRPr b="1" sz="2100">
                <a:latin typeface="Roboto"/>
                <a:ea typeface="Roboto"/>
                <a:cs typeface="Roboto"/>
                <a:sym typeface="Roboto"/>
              </a:defRPr>
            </a:lvl4pPr>
            <a:lvl5pPr lvl="4" rtl="0">
              <a:lnSpc>
                <a:spcPct val="100000"/>
              </a:lnSpc>
              <a:spcBef>
                <a:spcPts val="0"/>
              </a:spcBef>
              <a:spcAft>
                <a:spcPts val="0"/>
              </a:spcAft>
              <a:buSzPts val="2100"/>
              <a:buFont typeface="Roboto"/>
              <a:buNone/>
              <a:defRPr b="1" sz="2100">
                <a:latin typeface="Roboto"/>
                <a:ea typeface="Roboto"/>
                <a:cs typeface="Roboto"/>
                <a:sym typeface="Roboto"/>
              </a:defRPr>
            </a:lvl5pPr>
            <a:lvl6pPr lvl="5" rtl="0">
              <a:lnSpc>
                <a:spcPct val="100000"/>
              </a:lnSpc>
              <a:spcBef>
                <a:spcPts val="0"/>
              </a:spcBef>
              <a:spcAft>
                <a:spcPts val="0"/>
              </a:spcAft>
              <a:buSzPts val="2100"/>
              <a:buFont typeface="Roboto"/>
              <a:buNone/>
              <a:defRPr b="1" sz="2100">
                <a:latin typeface="Roboto"/>
                <a:ea typeface="Roboto"/>
                <a:cs typeface="Roboto"/>
                <a:sym typeface="Roboto"/>
              </a:defRPr>
            </a:lvl6pPr>
            <a:lvl7pPr lvl="6" rtl="0">
              <a:lnSpc>
                <a:spcPct val="100000"/>
              </a:lnSpc>
              <a:spcBef>
                <a:spcPts val="0"/>
              </a:spcBef>
              <a:spcAft>
                <a:spcPts val="0"/>
              </a:spcAft>
              <a:buSzPts val="2100"/>
              <a:buFont typeface="Roboto"/>
              <a:buNone/>
              <a:defRPr b="1" sz="2100">
                <a:latin typeface="Roboto"/>
                <a:ea typeface="Roboto"/>
                <a:cs typeface="Roboto"/>
                <a:sym typeface="Roboto"/>
              </a:defRPr>
            </a:lvl7pPr>
            <a:lvl8pPr lvl="7" rtl="0">
              <a:lnSpc>
                <a:spcPct val="100000"/>
              </a:lnSpc>
              <a:spcBef>
                <a:spcPts val="0"/>
              </a:spcBef>
              <a:spcAft>
                <a:spcPts val="0"/>
              </a:spcAft>
              <a:buSzPts val="2100"/>
              <a:buFont typeface="Roboto"/>
              <a:buNone/>
              <a:defRPr b="1" sz="2100">
                <a:latin typeface="Roboto"/>
                <a:ea typeface="Roboto"/>
                <a:cs typeface="Roboto"/>
                <a:sym typeface="Roboto"/>
              </a:defRPr>
            </a:lvl8pPr>
            <a:lvl9pPr lvl="8" rtl="0">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983" name="Google Shape;983;p25"/>
          <p:cNvSpPr txBox="1"/>
          <p:nvPr/>
        </p:nvSpPr>
        <p:spPr>
          <a:xfrm>
            <a:off x="1962900" y="3640575"/>
            <a:ext cx="5218200" cy="46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chivo Narrow"/>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and infographics &amp; images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
        <p:nvSpPr>
          <p:cNvPr id="984" name="Google Shape;984;p25"/>
          <p:cNvSpPr/>
          <p:nvPr/>
        </p:nvSpPr>
        <p:spPr>
          <a:xfrm>
            <a:off x="5493827" y="-29911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7256120" y="428957"/>
            <a:ext cx="1076291" cy="923413"/>
          </a:xfrm>
          <a:custGeom>
            <a:rect b="b" l="l" r="r" t="t"/>
            <a:pathLst>
              <a:path extrusionOk="0" h="9314" w="10856">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1">
    <p:bg>
      <p:bgPr>
        <a:solidFill>
          <a:schemeClr val="accent2"/>
        </a:solidFill>
      </p:bgPr>
    </p:bg>
    <p:spTree>
      <p:nvGrpSpPr>
        <p:cNvPr id="986" name="Shape 986"/>
        <p:cNvGrpSpPr/>
        <p:nvPr/>
      </p:nvGrpSpPr>
      <p:grpSpPr>
        <a:xfrm>
          <a:off x="0" y="0"/>
          <a:ext cx="0" cy="0"/>
          <a:chOff x="0" y="0"/>
          <a:chExt cx="0" cy="0"/>
        </a:xfrm>
      </p:grpSpPr>
      <p:sp>
        <p:nvSpPr>
          <p:cNvPr id="987" name="Google Shape;987;p26"/>
          <p:cNvSpPr/>
          <p:nvPr/>
        </p:nvSpPr>
        <p:spPr>
          <a:xfrm flipH="1">
            <a:off x="-799830" y="-179176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26"/>
          <p:cNvGrpSpPr/>
          <p:nvPr/>
        </p:nvGrpSpPr>
        <p:grpSpPr>
          <a:xfrm flipH="1">
            <a:off x="-911941" y="3578502"/>
            <a:ext cx="3763691" cy="1628409"/>
            <a:chOff x="5543397" y="3776677"/>
            <a:chExt cx="3763691" cy="1628409"/>
          </a:xfrm>
        </p:grpSpPr>
        <p:sp>
          <p:nvSpPr>
            <p:cNvPr id="990" name="Google Shape;990;p26"/>
            <p:cNvSpPr/>
            <p:nvPr/>
          </p:nvSpPr>
          <p:spPr>
            <a:xfrm>
              <a:off x="5543397" y="3776677"/>
              <a:ext cx="3576764" cy="1620782"/>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7087287" y="3951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6892578" y="3776677"/>
              <a:ext cx="1140337" cy="237446"/>
            </a:xfrm>
            <a:custGeom>
              <a:rect b="b" l="l" r="r" t="t"/>
              <a:pathLst>
                <a:path extrusionOk="0" h="2395" w="11502">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993" name="Shape 993"/>
        <p:cNvGrpSpPr/>
        <p:nvPr/>
      </p:nvGrpSpPr>
      <p:grpSpPr>
        <a:xfrm>
          <a:off x="0" y="0"/>
          <a:ext cx="0" cy="0"/>
          <a:chOff x="0" y="0"/>
          <a:chExt cx="0" cy="0"/>
        </a:xfrm>
      </p:grpSpPr>
      <p:sp>
        <p:nvSpPr>
          <p:cNvPr id="994" name="Google Shape;994;p27"/>
          <p:cNvSpPr/>
          <p:nvPr/>
        </p:nvSpPr>
        <p:spPr>
          <a:xfrm flipH="1" rot="-5400000">
            <a:off x="6095523" y="2522244"/>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2804030" y="-146011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27"/>
          <p:cNvGrpSpPr/>
          <p:nvPr/>
        </p:nvGrpSpPr>
        <p:grpSpPr>
          <a:xfrm>
            <a:off x="-877601" y="-434544"/>
            <a:ext cx="10235295" cy="5807657"/>
            <a:chOff x="-789298" y="-168156"/>
            <a:chExt cx="10235295" cy="5807657"/>
          </a:xfrm>
        </p:grpSpPr>
        <p:grpSp>
          <p:nvGrpSpPr>
            <p:cNvPr id="997" name="Google Shape;997;p27"/>
            <p:cNvGrpSpPr/>
            <p:nvPr/>
          </p:nvGrpSpPr>
          <p:grpSpPr>
            <a:xfrm>
              <a:off x="-789298" y="-168156"/>
              <a:ext cx="10235295" cy="5807657"/>
              <a:chOff x="-789298" y="-168156"/>
              <a:chExt cx="10235295" cy="5807657"/>
            </a:xfrm>
          </p:grpSpPr>
          <p:sp>
            <p:nvSpPr>
              <p:cNvPr id="998" name="Google Shape;998;p27"/>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7"/>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7"/>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7"/>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7"/>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7"/>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7"/>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7"/>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7"/>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27"/>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7"/>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18" name="Shape 101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19" name="Shape 1019"/>
        <p:cNvGrpSpPr/>
        <p:nvPr/>
      </p:nvGrpSpPr>
      <p:grpSpPr>
        <a:xfrm>
          <a:off x="0" y="0"/>
          <a:ext cx="0" cy="0"/>
          <a:chOff x="0" y="0"/>
          <a:chExt cx="0" cy="0"/>
        </a:xfrm>
      </p:grpSpPr>
      <p:sp>
        <p:nvSpPr>
          <p:cNvPr id="1020" name="Google Shape;1020;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p:nvPr/>
        </p:nvSpPr>
        <p:spPr>
          <a:xfrm>
            <a:off x="-4478375" y="-412166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4406976" y="2516644"/>
            <a:ext cx="5923753" cy="2684260"/>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4"/>
          <p:cNvGrpSpPr/>
          <p:nvPr/>
        </p:nvGrpSpPr>
        <p:grpSpPr>
          <a:xfrm>
            <a:off x="-789298" y="-168156"/>
            <a:ext cx="10235295" cy="5807657"/>
            <a:chOff x="-789298" y="-168156"/>
            <a:chExt cx="10235295" cy="5807657"/>
          </a:xfrm>
        </p:grpSpPr>
        <p:grpSp>
          <p:nvGrpSpPr>
            <p:cNvPr id="195" name="Google Shape;195;p4"/>
            <p:cNvGrpSpPr/>
            <p:nvPr/>
          </p:nvGrpSpPr>
          <p:grpSpPr>
            <a:xfrm>
              <a:off x="-789298" y="-168156"/>
              <a:ext cx="10235295" cy="5807657"/>
              <a:chOff x="-789298" y="-168156"/>
              <a:chExt cx="10235295" cy="5807657"/>
            </a:xfrm>
          </p:grpSpPr>
          <p:sp>
            <p:nvSpPr>
              <p:cNvPr id="196" name="Google Shape;196;p4"/>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4"/>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4"/>
          <p:cNvSpPr/>
          <p:nvPr/>
        </p:nvSpPr>
        <p:spPr>
          <a:xfrm>
            <a:off x="7656152" y="-276994"/>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1135777" y="280856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txBox="1"/>
          <p:nvPr>
            <p:ph idx="1" type="subTitle"/>
          </p:nvPr>
        </p:nvSpPr>
        <p:spPr>
          <a:xfrm>
            <a:off x="745025" y="1276600"/>
            <a:ext cx="7653900" cy="3322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100"/>
              <a:buAutoNum type="arabicPeriod"/>
              <a:defRPr sz="1100">
                <a:solidFill>
                  <a:schemeClr val="dk1"/>
                </a:solidFill>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216" name="Google Shape;216;p4"/>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7" name="Shape 217"/>
        <p:cNvGrpSpPr/>
        <p:nvPr/>
      </p:nvGrpSpPr>
      <p:grpSpPr>
        <a:xfrm>
          <a:off x="0" y="0"/>
          <a:ext cx="0" cy="0"/>
          <a:chOff x="0" y="0"/>
          <a:chExt cx="0" cy="0"/>
        </a:xfrm>
      </p:grpSpPr>
      <p:grpSp>
        <p:nvGrpSpPr>
          <p:cNvPr id="218" name="Google Shape;218;p5"/>
          <p:cNvGrpSpPr/>
          <p:nvPr/>
        </p:nvGrpSpPr>
        <p:grpSpPr>
          <a:xfrm flipH="1" rot="10800000">
            <a:off x="-789298" y="-299119"/>
            <a:ext cx="10235295" cy="5807657"/>
            <a:chOff x="-789298" y="-168156"/>
            <a:chExt cx="10235295" cy="5807657"/>
          </a:xfrm>
        </p:grpSpPr>
        <p:grpSp>
          <p:nvGrpSpPr>
            <p:cNvPr id="219" name="Google Shape;219;p5"/>
            <p:cNvGrpSpPr/>
            <p:nvPr/>
          </p:nvGrpSpPr>
          <p:grpSpPr>
            <a:xfrm>
              <a:off x="-789298" y="-168156"/>
              <a:ext cx="10235295" cy="5807657"/>
              <a:chOff x="-789298" y="-168156"/>
              <a:chExt cx="10235295" cy="5807657"/>
            </a:xfrm>
          </p:grpSpPr>
          <p:sp>
            <p:nvSpPr>
              <p:cNvPr id="220" name="Google Shape;220;p5"/>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5"/>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5"/>
          <p:cNvSpPr/>
          <p:nvPr/>
        </p:nvSpPr>
        <p:spPr>
          <a:xfrm flipH="1" rot="10800000">
            <a:off x="-2448587" y="2877282"/>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10800000">
            <a:off x="5493827" y="3250563"/>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flipH="1" rot="10800000">
            <a:off x="5231698" y="-299131"/>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200"/>
              </a:spcAft>
              <a:buNone/>
            </a:pPr>
            <a:r>
              <a:t/>
            </a:r>
            <a:endParaRPr sz="1600">
              <a:solidFill>
                <a:schemeClr val="dk2"/>
              </a:solidFill>
              <a:latin typeface="Barlow"/>
              <a:ea typeface="Barlow"/>
              <a:cs typeface="Barlow"/>
              <a:sym typeface="Barlow"/>
            </a:endParaRPr>
          </a:p>
        </p:txBody>
      </p:sp>
      <p:sp>
        <p:nvSpPr>
          <p:cNvPr id="240" name="Google Shape;240;p5"/>
          <p:cNvSpPr txBox="1"/>
          <p:nvPr>
            <p:ph idx="1" type="subTitle"/>
          </p:nvPr>
        </p:nvSpPr>
        <p:spPr>
          <a:xfrm>
            <a:off x="1837625" y="3193650"/>
            <a:ext cx="2557200" cy="531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1" name="Google Shape;241;p5"/>
          <p:cNvSpPr txBox="1"/>
          <p:nvPr>
            <p:ph idx="2" type="subTitle"/>
          </p:nvPr>
        </p:nvSpPr>
        <p:spPr>
          <a:xfrm>
            <a:off x="1838520" y="2811575"/>
            <a:ext cx="25554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0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2" name="Google Shape;242;p5"/>
          <p:cNvSpPr txBox="1"/>
          <p:nvPr>
            <p:ph idx="3" type="subTitle"/>
          </p:nvPr>
        </p:nvSpPr>
        <p:spPr>
          <a:xfrm>
            <a:off x="4746171" y="3194466"/>
            <a:ext cx="2560200" cy="531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3" name="Google Shape;243;p5"/>
          <p:cNvSpPr txBox="1"/>
          <p:nvPr>
            <p:ph idx="4" type="subTitle"/>
          </p:nvPr>
        </p:nvSpPr>
        <p:spPr>
          <a:xfrm>
            <a:off x="4746913" y="2811563"/>
            <a:ext cx="25587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0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4" name="Google Shape;244;p5"/>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5" name="Shape 245"/>
        <p:cNvGrpSpPr/>
        <p:nvPr/>
      </p:nvGrpSpPr>
      <p:grpSpPr>
        <a:xfrm>
          <a:off x="0" y="0"/>
          <a:ext cx="0" cy="0"/>
          <a:chOff x="0" y="0"/>
          <a:chExt cx="0" cy="0"/>
        </a:xfrm>
      </p:grpSpPr>
      <p:sp>
        <p:nvSpPr>
          <p:cNvPr id="246" name="Google Shape;246;p6"/>
          <p:cNvSpPr/>
          <p:nvPr/>
        </p:nvSpPr>
        <p:spPr>
          <a:xfrm rot="10800000">
            <a:off x="2405674" y="-30406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flipH="1">
            <a:off x="-1138080" y="2511694"/>
            <a:ext cx="5923753" cy="2684260"/>
          </a:xfrm>
          <a:custGeom>
            <a:rect b="b" l="l" r="r" t="t"/>
            <a:pathLst>
              <a:path extrusionOk="0" h="16348" w="36077">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flipH="1">
            <a:off x="-1423250" y="3886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6"/>
          <p:cNvGrpSpPr/>
          <p:nvPr/>
        </p:nvGrpSpPr>
        <p:grpSpPr>
          <a:xfrm flipH="1">
            <a:off x="-253348" y="-173106"/>
            <a:ext cx="10235295" cy="5807657"/>
            <a:chOff x="-789298" y="-168156"/>
            <a:chExt cx="10235295" cy="5807657"/>
          </a:xfrm>
        </p:grpSpPr>
        <p:grpSp>
          <p:nvGrpSpPr>
            <p:cNvPr id="250" name="Google Shape;250;p6"/>
            <p:cNvGrpSpPr/>
            <p:nvPr/>
          </p:nvGrpSpPr>
          <p:grpSpPr>
            <a:xfrm>
              <a:off x="-789298" y="-168156"/>
              <a:ext cx="10235295" cy="5807657"/>
              <a:chOff x="-789298" y="-168156"/>
              <a:chExt cx="10235295" cy="5807657"/>
            </a:xfrm>
          </p:grpSpPr>
          <p:sp>
            <p:nvSpPr>
              <p:cNvPr id="251" name="Google Shape;251;p6"/>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6"/>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6"/>
          <p:cNvSpPr/>
          <p:nvPr/>
        </p:nvSpPr>
        <p:spPr>
          <a:xfrm flipH="1">
            <a:off x="-97443" y="-304069"/>
            <a:ext cx="3796265" cy="2388938"/>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flipH="1">
            <a:off x="-585851" y="819727"/>
            <a:ext cx="1269024" cy="1086007"/>
          </a:xfrm>
          <a:custGeom>
            <a:rect b="b" l="l" r="r" t="t"/>
            <a:pathLst>
              <a:path extrusionOk="0" h="10954" w="1280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6270028" y="2803616"/>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txBox="1"/>
          <p:nvPr>
            <p:ph idx="12" type="sldNum"/>
          </p:nvPr>
        </p:nvSpPr>
        <p:spPr>
          <a:xfrm>
            <a:off x="8780533" y="49421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hlink"/>
              </a:solidFill>
            </a:endParaRPr>
          </a:p>
        </p:txBody>
      </p:sp>
      <p:sp>
        <p:nvSpPr>
          <p:cNvPr id="271" name="Google Shape;271;p6"/>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3" name="Shape 273"/>
        <p:cNvGrpSpPr/>
        <p:nvPr/>
      </p:nvGrpSpPr>
      <p:grpSpPr>
        <a:xfrm>
          <a:off x="0" y="0"/>
          <a:ext cx="0" cy="0"/>
          <a:chOff x="0" y="0"/>
          <a:chExt cx="0" cy="0"/>
        </a:xfrm>
      </p:grpSpPr>
      <p:sp>
        <p:nvSpPr>
          <p:cNvPr id="274" name="Google Shape;274;p7"/>
          <p:cNvSpPr/>
          <p:nvPr/>
        </p:nvSpPr>
        <p:spPr>
          <a:xfrm>
            <a:off x="-2948150" y="-2137319"/>
            <a:ext cx="10743601" cy="7118895"/>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7"/>
          <p:cNvGrpSpPr/>
          <p:nvPr/>
        </p:nvGrpSpPr>
        <p:grpSpPr>
          <a:xfrm rot="10800000">
            <a:off x="-789298" y="-168156"/>
            <a:ext cx="10235295" cy="5807657"/>
            <a:chOff x="-789298" y="-168156"/>
            <a:chExt cx="10235295" cy="5807657"/>
          </a:xfrm>
        </p:grpSpPr>
        <p:grpSp>
          <p:nvGrpSpPr>
            <p:cNvPr id="276" name="Google Shape;276;p7"/>
            <p:cNvGrpSpPr/>
            <p:nvPr/>
          </p:nvGrpSpPr>
          <p:grpSpPr>
            <a:xfrm>
              <a:off x="-789298" y="-168156"/>
              <a:ext cx="10235295" cy="5807657"/>
              <a:chOff x="-789298" y="-168156"/>
              <a:chExt cx="10235295" cy="5807657"/>
            </a:xfrm>
          </p:grpSpPr>
          <p:sp>
            <p:nvSpPr>
              <p:cNvPr id="277" name="Google Shape;277;p7"/>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7"/>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7"/>
          <p:cNvSpPr/>
          <p:nvPr/>
        </p:nvSpPr>
        <p:spPr>
          <a:xfrm>
            <a:off x="-3169262" y="-52242"/>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7"/>
          <p:cNvGrpSpPr/>
          <p:nvPr/>
        </p:nvGrpSpPr>
        <p:grpSpPr>
          <a:xfrm rot="-2437457">
            <a:off x="-380213" y="256736"/>
            <a:ext cx="1233608" cy="768551"/>
            <a:chOff x="93633" y="136398"/>
            <a:chExt cx="1233600" cy="768546"/>
          </a:xfrm>
        </p:grpSpPr>
        <p:grpSp>
          <p:nvGrpSpPr>
            <p:cNvPr id="295" name="Google Shape;295;p7"/>
            <p:cNvGrpSpPr/>
            <p:nvPr/>
          </p:nvGrpSpPr>
          <p:grpSpPr>
            <a:xfrm>
              <a:off x="93633" y="189140"/>
              <a:ext cx="676436" cy="715804"/>
              <a:chOff x="93633" y="189140"/>
              <a:chExt cx="676436" cy="715804"/>
            </a:xfrm>
          </p:grpSpPr>
          <p:sp>
            <p:nvSpPr>
              <p:cNvPr id="296" name="Google Shape;296;p7"/>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7"/>
              <p:cNvGrpSpPr/>
              <p:nvPr/>
            </p:nvGrpSpPr>
            <p:grpSpPr>
              <a:xfrm>
                <a:off x="463123" y="189140"/>
                <a:ext cx="306945" cy="261834"/>
                <a:chOff x="463123" y="189140"/>
                <a:chExt cx="306945" cy="261834"/>
              </a:xfrm>
            </p:grpSpPr>
            <p:sp>
              <p:nvSpPr>
                <p:cNvPr id="298" name="Google Shape;298;p7"/>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 name="Google Shape;300;p7"/>
            <p:cNvGrpSpPr/>
            <p:nvPr/>
          </p:nvGrpSpPr>
          <p:grpSpPr>
            <a:xfrm>
              <a:off x="182164" y="628622"/>
              <a:ext cx="131066" cy="177168"/>
              <a:chOff x="182164" y="628622"/>
              <a:chExt cx="131066" cy="177168"/>
            </a:xfrm>
          </p:grpSpPr>
          <p:sp>
            <p:nvSpPr>
              <p:cNvPr id="301" name="Google Shape;301;p7"/>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7"/>
            <p:cNvGrpSpPr/>
            <p:nvPr/>
          </p:nvGrpSpPr>
          <p:grpSpPr>
            <a:xfrm>
              <a:off x="886843" y="136398"/>
              <a:ext cx="440390" cy="463091"/>
              <a:chOff x="886843" y="136398"/>
              <a:chExt cx="440390" cy="463091"/>
            </a:xfrm>
          </p:grpSpPr>
          <p:grpSp>
            <p:nvGrpSpPr>
              <p:cNvPr id="304" name="Google Shape;304;p7"/>
              <p:cNvGrpSpPr/>
              <p:nvPr/>
            </p:nvGrpSpPr>
            <p:grpSpPr>
              <a:xfrm>
                <a:off x="886843" y="136398"/>
                <a:ext cx="440390" cy="463091"/>
                <a:chOff x="886843" y="136398"/>
                <a:chExt cx="440390" cy="463091"/>
              </a:xfrm>
            </p:grpSpPr>
            <p:sp>
              <p:nvSpPr>
                <p:cNvPr id="305" name="Google Shape;305;p7"/>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7"/>
                <p:cNvGrpSpPr/>
                <p:nvPr/>
              </p:nvGrpSpPr>
              <p:grpSpPr>
                <a:xfrm>
                  <a:off x="886843" y="136398"/>
                  <a:ext cx="168741" cy="192731"/>
                  <a:chOff x="886843" y="136398"/>
                  <a:chExt cx="168741" cy="192731"/>
                </a:xfrm>
              </p:grpSpPr>
              <p:sp>
                <p:nvSpPr>
                  <p:cNvPr id="307" name="Google Shape;307;p7"/>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 name="Google Shape;309;p7"/>
              <p:cNvGrpSpPr/>
              <p:nvPr/>
            </p:nvGrpSpPr>
            <p:grpSpPr>
              <a:xfrm>
                <a:off x="1115854" y="481104"/>
                <a:ext cx="100431" cy="74456"/>
                <a:chOff x="1115854" y="481104"/>
                <a:chExt cx="100431" cy="74456"/>
              </a:xfrm>
            </p:grpSpPr>
            <p:sp>
              <p:nvSpPr>
                <p:cNvPr id="310" name="Google Shape;310;p7"/>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2" name="Google Shape;312;p7"/>
          <p:cNvSpPr/>
          <p:nvPr/>
        </p:nvSpPr>
        <p:spPr>
          <a:xfrm>
            <a:off x="5212198" y="2717041"/>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501275" y="327525"/>
            <a:ext cx="81414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3300"/>
              <a:buNone/>
              <a:defRPr sz="3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315" name="Google Shape;315;p7"/>
          <p:cNvSpPr txBox="1"/>
          <p:nvPr>
            <p:ph idx="1" type="subTitle"/>
          </p:nvPr>
        </p:nvSpPr>
        <p:spPr>
          <a:xfrm>
            <a:off x="2211600" y="1608225"/>
            <a:ext cx="4720800" cy="2214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Char char="●"/>
              <a:defRPr sz="1600">
                <a:solidFill>
                  <a:schemeClr val="dk1"/>
                </a:solidFill>
              </a:defRPr>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6" name="Shape 316"/>
        <p:cNvGrpSpPr/>
        <p:nvPr/>
      </p:nvGrpSpPr>
      <p:grpSpPr>
        <a:xfrm>
          <a:off x="0" y="0"/>
          <a:ext cx="0" cy="0"/>
          <a:chOff x="0" y="0"/>
          <a:chExt cx="0" cy="0"/>
        </a:xfrm>
      </p:grpSpPr>
      <p:grpSp>
        <p:nvGrpSpPr>
          <p:cNvPr id="317" name="Google Shape;317;p8"/>
          <p:cNvGrpSpPr/>
          <p:nvPr/>
        </p:nvGrpSpPr>
        <p:grpSpPr>
          <a:xfrm>
            <a:off x="-789298" y="-282650"/>
            <a:ext cx="10235295" cy="5807657"/>
            <a:chOff x="-789298" y="-168156"/>
            <a:chExt cx="10235295" cy="5807657"/>
          </a:xfrm>
        </p:grpSpPr>
        <p:grpSp>
          <p:nvGrpSpPr>
            <p:cNvPr id="318" name="Google Shape;318;p8"/>
            <p:cNvGrpSpPr/>
            <p:nvPr/>
          </p:nvGrpSpPr>
          <p:grpSpPr>
            <a:xfrm>
              <a:off x="-789298" y="-168156"/>
              <a:ext cx="10235295" cy="5807657"/>
              <a:chOff x="-789298" y="-168156"/>
              <a:chExt cx="10235295" cy="5807657"/>
            </a:xfrm>
          </p:grpSpPr>
          <p:sp>
            <p:nvSpPr>
              <p:cNvPr id="319" name="Google Shape;319;p8"/>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8"/>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8"/>
          <p:cNvSpPr/>
          <p:nvPr/>
        </p:nvSpPr>
        <p:spPr>
          <a:xfrm>
            <a:off x="5085598" y="2971758"/>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1509148" y="-1518374"/>
            <a:ext cx="12667136" cy="8393600"/>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8"/>
          <p:cNvGrpSpPr/>
          <p:nvPr/>
        </p:nvGrpSpPr>
        <p:grpSpPr>
          <a:xfrm>
            <a:off x="-267017" y="2809908"/>
            <a:ext cx="2134834" cy="1676735"/>
            <a:chOff x="2993842" y="-643825"/>
            <a:chExt cx="2975793" cy="2337239"/>
          </a:xfrm>
        </p:grpSpPr>
        <p:sp>
          <p:nvSpPr>
            <p:cNvPr id="338" name="Google Shape;338;p8"/>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3062248" y="-152790"/>
              <a:ext cx="2907388" cy="1846204"/>
              <a:chOff x="3062248" y="-152790"/>
              <a:chExt cx="2907388" cy="1846204"/>
            </a:xfrm>
          </p:grpSpPr>
          <p:sp>
            <p:nvSpPr>
              <p:cNvPr id="340" name="Google Shape;340;p8"/>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 name="Google Shape;346;p8"/>
          <p:cNvGrpSpPr/>
          <p:nvPr/>
        </p:nvGrpSpPr>
        <p:grpSpPr>
          <a:xfrm>
            <a:off x="200442" y="247286"/>
            <a:ext cx="1247770" cy="1312706"/>
            <a:chOff x="-170771" y="2001398"/>
            <a:chExt cx="1247770" cy="1312706"/>
          </a:xfrm>
        </p:grpSpPr>
        <p:sp>
          <p:nvSpPr>
            <p:cNvPr id="347" name="Google Shape;347;p8"/>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8"/>
          <p:cNvSpPr txBox="1"/>
          <p:nvPr>
            <p:ph type="title"/>
          </p:nvPr>
        </p:nvSpPr>
        <p:spPr>
          <a:xfrm>
            <a:off x="1379250" y="1899600"/>
            <a:ext cx="4340700" cy="13443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9" name="Shape 359"/>
        <p:cNvGrpSpPr/>
        <p:nvPr/>
      </p:nvGrpSpPr>
      <p:grpSpPr>
        <a:xfrm>
          <a:off x="0" y="0"/>
          <a:ext cx="0" cy="0"/>
          <a:chOff x="0" y="0"/>
          <a:chExt cx="0" cy="0"/>
        </a:xfrm>
      </p:grpSpPr>
      <p:grpSp>
        <p:nvGrpSpPr>
          <p:cNvPr id="360" name="Google Shape;360;p9"/>
          <p:cNvGrpSpPr/>
          <p:nvPr/>
        </p:nvGrpSpPr>
        <p:grpSpPr>
          <a:xfrm flipH="1" rot="10800000">
            <a:off x="-789298" y="-168156"/>
            <a:ext cx="10235295" cy="5807657"/>
            <a:chOff x="-789298" y="-168156"/>
            <a:chExt cx="10235295" cy="5807657"/>
          </a:xfrm>
        </p:grpSpPr>
        <p:grpSp>
          <p:nvGrpSpPr>
            <p:cNvPr id="361" name="Google Shape;361;p9"/>
            <p:cNvGrpSpPr/>
            <p:nvPr/>
          </p:nvGrpSpPr>
          <p:grpSpPr>
            <a:xfrm>
              <a:off x="-789298" y="-168156"/>
              <a:ext cx="10235295" cy="5807657"/>
              <a:chOff x="-789298" y="-168156"/>
              <a:chExt cx="10235295" cy="5807657"/>
            </a:xfrm>
          </p:grpSpPr>
          <p:sp>
            <p:nvSpPr>
              <p:cNvPr id="362" name="Google Shape;362;p9"/>
              <p:cNvSpPr/>
              <p:nvPr/>
            </p:nvSpPr>
            <p:spPr>
              <a:xfrm>
                <a:off x="1133500" y="2835949"/>
                <a:ext cx="865415" cy="2803552"/>
              </a:xfrm>
              <a:custGeom>
                <a:rect b="b" l="l" r="r" t="t"/>
                <a:pathLst>
                  <a:path extrusionOk="0" fill="none" h="28278" w="8729">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2009392" y="2608128"/>
                <a:ext cx="875924" cy="2946416"/>
              </a:xfrm>
              <a:custGeom>
                <a:rect b="b" l="l" r="r" t="t"/>
                <a:pathLst>
                  <a:path extrusionOk="0" fill="none" h="29719" w="8835">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3015057" y="2177270"/>
                <a:ext cx="702425" cy="3302932"/>
              </a:xfrm>
              <a:custGeom>
                <a:rect b="b" l="l" r="r" t="t"/>
                <a:pathLst>
                  <a:path extrusionOk="0" fill="none" h="33315" w="7085">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3740952" y="2236258"/>
                <a:ext cx="852328" cy="3324149"/>
              </a:xfrm>
              <a:custGeom>
                <a:rect b="b" l="l" r="r" t="t"/>
                <a:pathLst>
                  <a:path extrusionOk="0" fill="none" h="33529" w="8597">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339604" y="3689336"/>
                <a:ext cx="3915534" cy="561940"/>
              </a:xfrm>
              <a:custGeom>
                <a:rect b="b" l="l" r="r" t="t"/>
                <a:pathLst>
                  <a:path extrusionOk="0" fill="none" h="5668" w="39494">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789298" y="3989132"/>
                <a:ext cx="4993213" cy="1112081"/>
              </a:xfrm>
              <a:custGeom>
                <a:rect b="b" l="l" r="r" t="t"/>
                <a:pathLst>
                  <a:path extrusionOk="0" fill="none" h="11217" w="50364">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6828831" y="-133854"/>
                <a:ext cx="520696" cy="3377190"/>
              </a:xfrm>
              <a:custGeom>
                <a:rect b="b" l="l" r="r" t="t"/>
                <a:pathLst>
                  <a:path extrusionOk="0" fill="none" h="34064" w="5252">
                    <a:moveTo>
                      <a:pt x="953" y="34064"/>
                    </a:moveTo>
                    <a:cubicBezTo>
                      <a:pt x="4287" y="28063"/>
                      <a:pt x="5251" y="20788"/>
                      <a:pt x="3596" y="14133"/>
                    </a:cubicBezTo>
                    <a:cubicBezTo>
                      <a:pt x="2417" y="9430"/>
                      <a:pt x="0" y="4691"/>
                      <a:pt x="1227" y="0"/>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7753103" y="-164587"/>
                <a:ext cx="507610" cy="3868342"/>
              </a:xfrm>
              <a:custGeom>
                <a:rect b="b" l="l" r="r" t="t"/>
                <a:pathLst>
                  <a:path extrusionOk="0" fill="none" h="39018" w="5120">
                    <a:moveTo>
                      <a:pt x="1453" y="1"/>
                    </a:moveTo>
                    <a:cubicBezTo>
                      <a:pt x="881" y="6716"/>
                      <a:pt x="3072" y="13312"/>
                      <a:pt x="4096" y="19967"/>
                    </a:cubicBezTo>
                    <a:cubicBezTo>
                      <a:pt x="5120" y="26623"/>
                      <a:pt x="4703" y="34183"/>
                      <a:pt x="0" y="39017"/>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8408114" y="-168156"/>
                <a:ext cx="582066" cy="3987610"/>
              </a:xfrm>
              <a:custGeom>
                <a:rect b="b" l="l" r="r" t="t"/>
                <a:pathLst>
                  <a:path extrusionOk="0" fill="none" h="40221" w="5871">
                    <a:moveTo>
                      <a:pt x="1763" y="40220"/>
                    </a:moveTo>
                    <a:cubicBezTo>
                      <a:pt x="5871" y="34684"/>
                      <a:pt x="5109" y="27028"/>
                      <a:pt x="3597" y="20325"/>
                    </a:cubicBezTo>
                    <a:cubicBezTo>
                      <a:pt x="2073" y="13610"/>
                      <a:pt x="1" y="6573"/>
                      <a:pt x="2049" y="1"/>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5969496" y="26651"/>
                <a:ext cx="541913" cy="3432710"/>
              </a:xfrm>
              <a:custGeom>
                <a:rect b="b" l="l" r="r" t="t"/>
                <a:pathLst>
                  <a:path extrusionOk="0" fill="none" h="34624" w="5466">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4771402" y="426776"/>
                <a:ext cx="416795" cy="1656175"/>
              </a:xfrm>
              <a:custGeom>
                <a:rect b="b" l="l" r="r" t="t"/>
                <a:pathLst>
                  <a:path extrusionOk="0" fill="none" h="16705" w="4204">
                    <a:moveTo>
                      <a:pt x="918" y="1"/>
                    </a:moveTo>
                    <a:cubicBezTo>
                      <a:pt x="1" y="2727"/>
                      <a:pt x="1108" y="5668"/>
                      <a:pt x="2144" y="8347"/>
                    </a:cubicBezTo>
                    <a:cubicBezTo>
                      <a:pt x="3192" y="11026"/>
                      <a:pt x="4204" y="14038"/>
                      <a:pt x="3120" y="16705"/>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5349778" y="366598"/>
                <a:ext cx="3989891" cy="478164"/>
              </a:xfrm>
              <a:custGeom>
                <a:rect b="b" l="l" r="r" t="t"/>
                <a:pathLst>
                  <a:path extrusionOk="0" fill="none" h="4823" w="40244">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4060874" y="1217606"/>
                <a:ext cx="5385123" cy="559659"/>
              </a:xfrm>
              <a:custGeom>
                <a:rect b="b" l="l" r="r" t="t"/>
                <a:pathLst>
                  <a:path extrusionOk="0" fill="none" h="5645" w="54317">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5296739" y="2145447"/>
                <a:ext cx="4001689" cy="705895"/>
              </a:xfrm>
              <a:custGeom>
                <a:rect b="b" l="l" r="r" t="t"/>
                <a:pathLst>
                  <a:path extrusionOk="0" fill="none" h="7120" w="40363">
                    <a:moveTo>
                      <a:pt x="0" y="2548"/>
                    </a:moveTo>
                    <a:cubicBezTo>
                      <a:pt x="6406" y="0"/>
                      <a:pt x="13597" y="2000"/>
                      <a:pt x="20241" y="3798"/>
                    </a:cubicBezTo>
                    <a:cubicBezTo>
                      <a:pt x="26884" y="5596"/>
                      <a:pt x="34338" y="7120"/>
                      <a:pt x="40362" y="3798"/>
                    </a:cubicBezTo>
                  </a:path>
                </a:pathLst>
              </a:custGeom>
              <a:solidFill>
                <a:schemeClr val="dk1"/>
              </a:solid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7480372" y="1575299"/>
                <a:ext cx="258663" cy="2318447"/>
              </a:xfrm>
              <a:custGeom>
                <a:rect b="b" l="l" r="r" t="t"/>
                <a:pathLst>
                  <a:path extrusionOk="0" fill="none" h="23385" w="2609">
                    <a:moveTo>
                      <a:pt x="2608" y="0"/>
                    </a:moveTo>
                    <a:cubicBezTo>
                      <a:pt x="1037" y="8704"/>
                      <a:pt x="501" y="14562"/>
                      <a:pt x="1" y="23384"/>
                    </a:cubicBezTo>
                  </a:path>
                </a:pathLst>
              </a:custGeom>
              <a:solidFill>
                <a:schemeClr val="dk1"/>
              </a:solidFill>
              <a:ln cap="rnd" cmpd="sng" w="11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9"/>
            <p:cNvSpPr/>
            <p:nvPr/>
          </p:nvSpPr>
          <p:spPr>
            <a:xfrm>
              <a:off x="235302" y="3474502"/>
              <a:ext cx="720072" cy="2061073"/>
            </a:xfrm>
            <a:custGeom>
              <a:rect b="b" l="l" r="r" t="t"/>
              <a:pathLst>
                <a:path extrusionOk="0" fill="none" h="20789" w="7263">
                  <a:moveTo>
                    <a:pt x="1262" y="0"/>
                  </a:moveTo>
                  <a:cubicBezTo>
                    <a:pt x="0" y="3453"/>
                    <a:pt x="1667" y="7251"/>
                    <a:pt x="3453" y="10466"/>
                  </a:cubicBezTo>
                  <a:cubicBezTo>
                    <a:pt x="5239" y="13681"/>
                    <a:pt x="7263" y="17157"/>
                    <a:pt x="6739" y="20789"/>
                  </a:cubicBezTo>
                </a:path>
              </a:pathLst>
            </a:custGeom>
            <a:noFill/>
            <a:ln cap="rnd" cmpd="sng" w="7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9"/>
          <p:cNvSpPr/>
          <p:nvPr/>
        </p:nvSpPr>
        <p:spPr>
          <a:xfrm flipH="1" rot="10800000">
            <a:off x="5085598" y="-80878"/>
            <a:ext cx="4058398" cy="2465971"/>
          </a:xfrm>
          <a:custGeom>
            <a:rect b="b" l="l" r="r" t="t"/>
            <a:pathLst>
              <a:path extrusionOk="0" h="24873" w="40935">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flipH="1" rot="10800000">
            <a:off x="-1509148" y="-1518374"/>
            <a:ext cx="12667136" cy="8393600"/>
          </a:xfrm>
          <a:custGeom>
            <a:rect b="b" l="l" r="r" t="t"/>
            <a:pathLst>
              <a:path extrusionOk="0" h="46761" w="70569">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9"/>
          <p:cNvGrpSpPr/>
          <p:nvPr/>
        </p:nvGrpSpPr>
        <p:grpSpPr>
          <a:xfrm flipH="1" rot="10800000">
            <a:off x="-125442" y="539508"/>
            <a:ext cx="2134834" cy="1676735"/>
            <a:chOff x="2993842" y="-643825"/>
            <a:chExt cx="2975793" cy="2337239"/>
          </a:xfrm>
        </p:grpSpPr>
        <p:sp>
          <p:nvSpPr>
            <p:cNvPr id="381" name="Google Shape;381;p9"/>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9"/>
            <p:cNvGrpSpPr/>
            <p:nvPr/>
          </p:nvGrpSpPr>
          <p:grpSpPr>
            <a:xfrm>
              <a:off x="3062248" y="-152790"/>
              <a:ext cx="2907388" cy="1846204"/>
              <a:chOff x="3062248" y="-152790"/>
              <a:chExt cx="2907388" cy="1846204"/>
            </a:xfrm>
          </p:grpSpPr>
          <p:sp>
            <p:nvSpPr>
              <p:cNvPr id="383" name="Google Shape;383;p9"/>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cap="rnd" cmpd="sng" w="104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9" name="Google Shape;389;p9"/>
          <p:cNvSpPr txBox="1"/>
          <p:nvPr>
            <p:ph type="title"/>
          </p:nvPr>
        </p:nvSpPr>
        <p:spPr>
          <a:xfrm>
            <a:off x="3575913" y="1627650"/>
            <a:ext cx="4755000" cy="8316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0" name="Google Shape;390;p9"/>
          <p:cNvSpPr txBox="1"/>
          <p:nvPr>
            <p:ph idx="1" type="subTitle"/>
          </p:nvPr>
        </p:nvSpPr>
        <p:spPr>
          <a:xfrm>
            <a:off x="3575913" y="2570238"/>
            <a:ext cx="4755000" cy="77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1" name="Shape 391"/>
        <p:cNvGrpSpPr/>
        <p:nvPr/>
      </p:nvGrpSpPr>
      <p:grpSpPr>
        <a:xfrm>
          <a:off x="0" y="0"/>
          <a:ext cx="0" cy="0"/>
          <a:chOff x="0" y="0"/>
          <a:chExt cx="0" cy="0"/>
        </a:xfrm>
      </p:grpSpPr>
      <p:sp>
        <p:nvSpPr>
          <p:cNvPr id="392" name="Google Shape;392;p10"/>
          <p:cNvSpPr txBox="1"/>
          <p:nvPr>
            <p:ph type="title"/>
          </p:nvPr>
        </p:nvSpPr>
        <p:spPr>
          <a:xfrm>
            <a:off x="713225" y="539500"/>
            <a:ext cx="3912300" cy="6666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3300"/>
              <a:buNone/>
              <a:defRPr sz="25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393" name="Google Shape;393;p10"/>
          <p:cNvSpPr/>
          <p:nvPr/>
        </p:nvSpPr>
        <p:spPr>
          <a:xfrm flipH="1">
            <a:off x="-594870" y="-792500"/>
            <a:ext cx="8345045" cy="2782245"/>
          </a:xfrm>
          <a:custGeom>
            <a:rect b="b" l="l" r="r" t="t"/>
            <a:pathLst>
              <a:path extrusionOk="0" h="24096" w="38291">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0"/>
          <p:cNvGrpSpPr/>
          <p:nvPr/>
        </p:nvGrpSpPr>
        <p:grpSpPr>
          <a:xfrm>
            <a:off x="-511025" y="-881049"/>
            <a:ext cx="1567687" cy="1223774"/>
            <a:chOff x="1861775" y="81376"/>
            <a:chExt cx="1567687" cy="1223774"/>
          </a:xfrm>
        </p:grpSpPr>
        <p:sp>
          <p:nvSpPr>
            <p:cNvPr id="395" name="Google Shape;395;p10"/>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10"/>
          <p:cNvSpPr/>
          <p:nvPr/>
        </p:nvSpPr>
        <p:spPr>
          <a:xfrm flipH="1" rot="10800000">
            <a:off x="6568888" y="2714258"/>
            <a:ext cx="5446592" cy="2631242"/>
          </a:xfrm>
          <a:custGeom>
            <a:rect b="b" l="l" r="r" t="t"/>
            <a:pathLst>
              <a:path extrusionOk="0" h="26540" w="54937">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10"/>
          <p:cNvGrpSpPr/>
          <p:nvPr/>
        </p:nvGrpSpPr>
        <p:grpSpPr>
          <a:xfrm>
            <a:off x="7896242" y="2714261"/>
            <a:ext cx="1247770" cy="1312706"/>
            <a:chOff x="-170771" y="2001398"/>
            <a:chExt cx="1247770" cy="1312706"/>
          </a:xfrm>
        </p:grpSpPr>
        <p:sp>
          <p:nvSpPr>
            <p:cNvPr id="414" name="Google Shape;414;p10"/>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indent="-317500" lvl="1" marL="914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5" name="Shape 1015"/>
        <p:cNvGrpSpPr/>
        <p:nvPr/>
      </p:nvGrpSpPr>
      <p:grpSpPr>
        <a:xfrm>
          <a:off x="0" y="0"/>
          <a:ext cx="0" cy="0"/>
          <a:chOff x="0" y="0"/>
          <a:chExt cx="0" cy="0"/>
        </a:xfrm>
      </p:grpSpPr>
      <p:sp>
        <p:nvSpPr>
          <p:cNvPr id="1016" name="Google Shape;1016;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17" name="Google Shape;1017;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docs.google.com/spreadsheets/d/1hj7xvB0c-41E4tkW7HosabfouuWo1kxXfSgbMK86XXY/copy#gid=1268798010"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hyperlink" Target="https://docs.google.com/spreadsheets/d/1hj7xvB0c-41E4tkW7HosabfouuWo1kxXfSgbMK86XXY/copy" TargetMode="External"/><Relationship Id="rId4" Type="http://schemas.openxmlformats.org/officeDocument/2006/relationships/image" Target="../media/image1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hyperlink" Target="https://www.freepik.com/free-photo/bottle-milk-nuts_3389652.htm/?utm_source=slidesgo_template&amp;utm_medium=referral-link&amp;utm_campaign=sg_resources&amp;utm_content=freepik" TargetMode="External"/><Relationship Id="rId4" Type="http://schemas.openxmlformats.org/officeDocument/2006/relationships/hyperlink" Target="https://www.freepik.com/free-photo/front-view-glass-milk-with-coconut_12062773.htm/?utm_source=slidesgo_template&amp;utm_medium=referral-link&amp;utm_campaign=sg_resources&amp;utm_content=freepik" TargetMode="External"/><Relationship Id="rId5" Type="http://schemas.openxmlformats.org/officeDocument/2006/relationships/hyperlink" Target="https://www.freepik.com/free-photo/fruit-salad-coconut-plate-pineapple-stars_7501749.htm/?utm_source=slidesgo_template&amp;utm_medium=referral-link&amp;utm_campaign=sg_resources&amp;utm_content=freepik" TargetMode="External"/><Relationship Id="rId6" Type="http://schemas.openxmlformats.org/officeDocument/2006/relationships/hyperlink" Target="https://www.freepik.com/free-photo/medium-shot-smiley-woman-with-hawaiian-shirt_23676605.htm/?utm_source=slidesgo_template&amp;utm_medium=referral-link&amp;utm_campaign=sg_resources&amp;utm_content=freepik" TargetMode="External"/><Relationship Id="rId7" Type="http://schemas.openxmlformats.org/officeDocument/2006/relationships/hyperlink" Target="https://www.freepik.com/free-vector/flat-device-mockup-infographic_8510291.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hyperlink" Target="https://www.freepik.com/free-photo/young-adult-having-great-time-with-friends_22894703.htm/?utm_source=slidesgo_template&amp;utm_medium=referral-link&amp;utm_campaign=sg_resources&amp;utm_content=freepik" TargetMode="External"/><Relationship Id="rId4" Type="http://schemas.openxmlformats.org/officeDocument/2006/relationships/hyperlink" Target="https://www.freepik.com/free-photo/senior-woman-smiling-against-blue-background_23442536.htm/?utm_source=slidesgo_template&amp;utm_medium=referral-link&amp;utm_campaign=sg_resources&amp;utm_content=freepik" TargetMode="External"/><Relationship Id="rId9" Type="http://schemas.openxmlformats.org/officeDocument/2006/relationships/hyperlink" Target="https://www.freepik.com/free-vector/healthy-food-recipes-youtube-channel-art-template_16144036.htm/?utm_source=slidesgo_template&amp;utm_medium=referral-link&amp;utm_campaign=sg_resources&amp;utm_content=freepik" TargetMode="External"/><Relationship Id="rId5" Type="http://schemas.openxmlformats.org/officeDocument/2006/relationships/hyperlink" Target="https://www.freepik.com/free-photo/close-up-view-delicious-healthy-breakfast_10358293.htm/?utm_source=slidesgo_template&amp;utm_medium=referral-link&amp;utm_campaign=sg_resources&amp;utm_content=freepik" TargetMode="External"/><Relationship Id="rId6" Type="http://schemas.openxmlformats.org/officeDocument/2006/relationships/hyperlink" Target="https://www.freepik.com/free-photo/front-view-hand-pouring-coconut-milk-glass_12062779.htm/?utm_source=slidesgo_template&amp;utm_medium=referral-link&amp;utm_campaign=sg_resources&amp;utm_content=freepik" TargetMode="External"/><Relationship Id="rId7" Type="http://schemas.openxmlformats.org/officeDocument/2006/relationships/hyperlink" Target="https://www.freepik.com/free-vector/hand-painted-japanese-tea-set_9939623.htm/?utm_source=slidesgo_template&amp;utm_medium=referral-link&amp;utm_campaign=sg_resources&amp;utm_content=freepik" TargetMode="External"/><Relationship Id="rId8" Type="http://schemas.openxmlformats.org/officeDocument/2006/relationships/hyperlink" Target="https://www.freepik.com/free-vector/apple-carrot-juice-recipe_835520.htm/?utm_source=slidesgo_template&amp;utm_medium=referral-link&amp;utm_campaign=sg_resources&amp;utm_content=freepik" TargetMode="External"/><Relationship Id="rId10" Type="http://schemas.openxmlformats.org/officeDocument/2006/relationships/hyperlink" Target="https://www.freepik.com/free-vector/flat-device-mockup-infographic_851029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fonts.google.com/specimen/Quicksand" TargetMode="External"/><Relationship Id="rId4" Type="http://schemas.openxmlformats.org/officeDocument/2006/relationships/hyperlink" Target="https://fonts.google.com/specimen/Barlo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1"/>
          <p:cNvSpPr txBox="1"/>
          <p:nvPr>
            <p:ph type="ctrTitle"/>
          </p:nvPr>
        </p:nvSpPr>
        <p:spPr>
          <a:xfrm>
            <a:off x="1507250" y="1652900"/>
            <a:ext cx="4116600" cy="158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MacroEats</a:t>
            </a:r>
            <a:endParaRPr>
              <a:latin typeface="Quicksand"/>
              <a:ea typeface="Quicksand"/>
              <a:cs typeface="Quicksand"/>
              <a:sym typeface="Quicksand"/>
            </a:endParaRPr>
          </a:p>
          <a:p>
            <a:pPr indent="0" lvl="0" marL="0" rtl="0" algn="l">
              <a:spcBef>
                <a:spcPts val="0"/>
              </a:spcBef>
              <a:spcAft>
                <a:spcPts val="0"/>
              </a:spcAft>
              <a:buNone/>
            </a:pPr>
            <a:r>
              <a:rPr lang="en" sz="1500">
                <a:latin typeface="Quicksand"/>
                <a:ea typeface="Quicksand"/>
                <a:cs typeface="Quicksand"/>
                <a:sym typeface="Quicksand"/>
              </a:rPr>
              <a:t>Maintaining macro goals through UberEats</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sp>
        <p:nvSpPr>
          <p:cNvPr id="1026" name="Google Shape;1026;p31"/>
          <p:cNvSpPr txBox="1"/>
          <p:nvPr>
            <p:ph idx="1" type="subTitle"/>
          </p:nvPr>
        </p:nvSpPr>
        <p:spPr>
          <a:xfrm>
            <a:off x="1507250" y="3345175"/>
            <a:ext cx="3794700" cy="2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Fidelia Nawar </a:t>
            </a:r>
            <a:endParaRPr/>
          </a:p>
          <a:p>
            <a:pPr indent="0" lvl="0" marL="0" rtl="0" algn="l">
              <a:spcBef>
                <a:spcPts val="0"/>
              </a:spcBef>
              <a:spcAft>
                <a:spcPts val="0"/>
              </a:spcAft>
              <a:buNone/>
            </a:pPr>
            <a:r>
              <a:rPr lang="en"/>
              <a:t>W210 Ideation Overview Proposal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1" name="Shape 1251"/>
        <p:cNvGrpSpPr/>
        <p:nvPr/>
      </p:nvGrpSpPr>
      <p:grpSpPr>
        <a:xfrm>
          <a:off x="0" y="0"/>
          <a:ext cx="0" cy="0"/>
          <a:chOff x="0" y="0"/>
          <a:chExt cx="0" cy="0"/>
        </a:xfrm>
      </p:grpSpPr>
      <p:sp>
        <p:nvSpPr>
          <p:cNvPr id="1252" name="Google Shape;1252;p40"/>
          <p:cNvSpPr txBox="1"/>
          <p:nvPr>
            <p:ph idx="1" type="subTitle"/>
          </p:nvPr>
        </p:nvSpPr>
        <p:spPr>
          <a:xfrm>
            <a:off x="1362000" y="2921474"/>
            <a:ext cx="4124400" cy="28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enter a subtitle here if you need it</a:t>
            </a:r>
            <a:endParaRPr/>
          </a:p>
        </p:txBody>
      </p:sp>
      <p:sp>
        <p:nvSpPr>
          <p:cNvPr id="1253" name="Google Shape;1253;p40"/>
          <p:cNvSpPr txBox="1"/>
          <p:nvPr>
            <p:ph type="title"/>
          </p:nvPr>
        </p:nvSpPr>
        <p:spPr>
          <a:xfrm>
            <a:off x="1362000" y="1779750"/>
            <a:ext cx="4124400" cy="10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ABOUT </a:t>
            </a:r>
            <a:r>
              <a:rPr b="0" lang="en"/>
              <a:t>US</a:t>
            </a:r>
            <a:endParaRPr b="0"/>
          </a:p>
        </p:txBody>
      </p:sp>
      <p:sp>
        <p:nvSpPr>
          <p:cNvPr id="1254" name="Google Shape;1254;p40"/>
          <p:cNvSpPr/>
          <p:nvPr/>
        </p:nvSpPr>
        <p:spPr>
          <a:xfrm>
            <a:off x="5450475" y="1639493"/>
            <a:ext cx="1864500" cy="186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txBox="1"/>
          <p:nvPr>
            <p:ph idx="2" type="title"/>
          </p:nvPr>
        </p:nvSpPr>
        <p:spPr>
          <a:xfrm>
            <a:off x="5450475" y="1756650"/>
            <a:ext cx="1864500" cy="163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9" name="Shape 1259"/>
        <p:cNvGrpSpPr/>
        <p:nvPr/>
      </p:nvGrpSpPr>
      <p:grpSpPr>
        <a:xfrm>
          <a:off x="0" y="0"/>
          <a:ext cx="0" cy="0"/>
          <a:chOff x="0" y="0"/>
          <a:chExt cx="0" cy="0"/>
        </a:xfrm>
      </p:grpSpPr>
      <p:sp>
        <p:nvSpPr>
          <p:cNvPr id="1260" name="Google Shape;1260;p41"/>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SLIDE </a:t>
            </a:r>
            <a:r>
              <a:rPr b="0" lang="en"/>
              <a:t>TITLE GOES HERE!</a:t>
            </a:r>
            <a:endParaRPr b="0"/>
          </a:p>
        </p:txBody>
      </p:sp>
      <p:sp>
        <p:nvSpPr>
          <p:cNvPr id="1261" name="Google Shape;1261;p41"/>
          <p:cNvSpPr txBox="1"/>
          <p:nvPr>
            <p:ph idx="1" type="subTitle"/>
          </p:nvPr>
        </p:nvSpPr>
        <p:spPr>
          <a:xfrm>
            <a:off x="2211600" y="1608225"/>
            <a:ext cx="4720800" cy="221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 you know what helps you make your point clear? Lists like this one:</a:t>
            </a:r>
            <a:br>
              <a:rPr lang="en"/>
            </a:b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grpSp>
        <p:nvGrpSpPr>
          <p:cNvPr id="1262" name="Google Shape;1262;p41"/>
          <p:cNvGrpSpPr/>
          <p:nvPr/>
        </p:nvGrpSpPr>
        <p:grpSpPr>
          <a:xfrm rot="-7358950">
            <a:off x="-249379" y="2136598"/>
            <a:ext cx="2035222" cy="1426480"/>
            <a:chOff x="4811162" y="3036466"/>
            <a:chExt cx="2035197" cy="1426462"/>
          </a:xfrm>
        </p:grpSpPr>
        <p:sp>
          <p:nvSpPr>
            <p:cNvPr id="1263" name="Google Shape;1263;p41"/>
            <p:cNvSpPr/>
            <p:nvPr/>
          </p:nvSpPr>
          <p:spPr>
            <a:xfrm>
              <a:off x="4811162" y="3036466"/>
              <a:ext cx="2035197" cy="1426462"/>
            </a:xfrm>
            <a:custGeom>
              <a:rect b="b" l="l" r="r" t="t"/>
              <a:pathLst>
                <a:path extrusionOk="0" h="14388" w="20528">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flipH="1">
              <a:off x="5737439" y="3686650"/>
              <a:ext cx="15232" cy="52047"/>
            </a:xfrm>
            <a:custGeom>
              <a:rect b="b" l="l" r="r" t="t"/>
              <a:pathLst>
                <a:path extrusionOk="0" h="525" w="394">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5336791" y="4275941"/>
              <a:ext cx="52050" cy="40252"/>
            </a:xfrm>
            <a:custGeom>
              <a:rect b="b" l="l" r="r" t="t"/>
              <a:pathLst>
                <a:path extrusionOk="0" h="406" w="525">
                  <a:moveTo>
                    <a:pt x="241" y="1"/>
                  </a:moveTo>
                  <a:cubicBezTo>
                    <a:pt x="1" y="1"/>
                    <a:pt x="4" y="406"/>
                    <a:pt x="251" y="406"/>
                  </a:cubicBezTo>
                  <a:cubicBezTo>
                    <a:pt x="513" y="406"/>
                    <a:pt x="525" y="1"/>
                    <a:pt x="251" y="1"/>
                  </a:cubicBezTo>
                  <a:cubicBezTo>
                    <a:pt x="247" y="1"/>
                    <a:pt x="24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flipH="1">
              <a:off x="5615471" y="3726800"/>
              <a:ext cx="19833" cy="40250"/>
            </a:xfrm>
            <a:custGeom>
              <a:rect b="b" l="l" r="r" t="t"/>
              <a:pathLst>
                <a:path extrusionOk="0" h="406" w="513">
                  <a:moveTo>
                    <a:pt x="240" y="0"/>
                  </a:moveTo>
                  <a:cubicBezTo>
                    <a:pt x="1" y="0"/>
                    <a:pt x="4" y="406"/>
                    <a:pt x="251" y="406"/>
                  </a:cubicBezTo>
                  <a:cubicBezTo>
                    <a:pt x="501" y="406"/>
                    <a:pt x="513" y="1"/>
                    <a:pt x="251" y="1"/>
                  </a:cubicBezTo>
                  <a:cubicBezTo>
                    <a:pt x="247" y="1"/>
                    <a:pt x="244"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41"/>
            <p:cNvGrpSpPr/>
            <p:nvPr/>
          </p:nvGrpSpPr>
          <p:grpSpPr>
            <a:xfrm>
              <a:off x="4880857" y="3750563"/>
              <a:ext cx="1234777" cy="562020"/>
              <a:chOff x="4373657" y="4274751"/>
              <a:chExt cx="1234777" cy="562020"/>
            </a:xfrm>
          </p:grpSpPr>
          <p:sp>
            <p:nvSpPr>
              <p:cNvPr id="1268" name="Google Shape;1268;p41"/>
              <p:cNvSpPr/>
              <p:nvPr/>
            </p:nvSpPr>
            <p:spPr>
              <a:xfrm>
                <a:off x="4481024" y="4676065"/>
                <a:ext cx="52050" cy="40252"/>
              </a:xfrm>
              <a:custGeom>
                <a:rect b="b" l="l" r="r" t="t"/>
                <a:pathLst>
                  <a:path extrusionOk="0" h="406" w="525">
                    <a:moveTo>
                      <a:pt x="251" y="1"/>
                    </a:moveTo>
                    <a:cubicBezTo>
                      <a:pt x="1" y="1"/>
                      <a:pt x="1" y="406"/>
                      <a:pt x="251" y="406"/>
                    </a:cubicBezTo>
                    <a:cubicBezTo>
                      <a:pt x="513" y="406"/>
                      <a:pt x="525"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4581353" y="4488395"/>
                <a:ext cx="52050" cy="40252"/>
              </a:xfrm>
              <a:custGeom>
                <a:rect b="b" l="l" r="r" t="t"/>
                <a:pathLst>
                  <a:path extrusionOk="0" h="406" w="525">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4721833" y="4730393"/>
                <a:ext cx="53240" cy="40252"/>
              </a:xfrm>
              <a:custGeom>
                <a:rect b="b" l="l" r="r" t="t"/>
                <a:pathLst>
                  <a:path extrusionOk="0" h="406" w="537">
                    <a:moveTo>
                      <a:pt x="263" y="1"/>
                    </a:moveTo>
                    <a:cubicBezTo>
                      <a:pt x="1" y="1"/>
                      <a:pt x="1" y="405"/>
                      <a:pt x="263" y="405"/>
                    </a:cubicBezTo>
                    <a:cubicBezTo>
                      <a:pt x="525" y="405"/>
                      <a:pt x="53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4848136" y="4516749"/>
                <a:ext cx="52050" cy="40252"/>
              </a:xfrm>
              <a:custGeom>
                <a:rect b="b" l="l" r="r" t="t"/>
                <a:pathLst>
                  <a:path extrusionOk="0" h="406" w="525">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4615655" y="4623026"/>
                <a:ext cx="52050" cy="40252"/>
              </a:xfrm>
              <a:custGeom>
                <a:rect b="b" l="l" r="r" t="t"/>
                <a:pathLst>
                  <a:path extrusionOk="0" h="406" w="525">
                    <a:moveTo>
                      <a:pt x="250" y="0"/>
                    </a:moveTo>
                    <a:cubicBezTo>
                      <a:pt x="0" y="0"/>
                      <a:pt x="0" y="405"/>
                      <a:pt x="250" y="405"/>
                    </a:cubicBezTo>
                    <a:cubicBezTo>
                      <a:pt x="500" y="405"/>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4948464" y="4303105"/>
                <a:ext cx="53240" cy="40252"/>
              </a:xfrm>
              <a:custGeom>
                <a:rect b="b" l="l" r="r" t="t"/>
                <a:pathLst>
                  <a:path extrusionOk="0" h="406" w="537">
                    <a:moveTo>
                      <a:pt x="275" y="1"/>
                    </a:moveTo>
                    <a:cubicBezTo>
                      <a:pt x="1" y="1"/>
                      <a:pt x="1" y="405"/>
                      <a:pt x="275" y="405"/>
                    </a:cubicBezTo>
                    <a:cubicBezTo>
                      <a:pt x="525" y="405"/>
                      <a:pt x="537" y="1"/>
                      <a:pt x="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5083095" y="4597051"/>
                <a:ext cx="51951" cy="39062"/>
              </a:xfrm>
              <a:custGeom>
                <a:rect b="b" l="l" r="r" t="t"/>
                <a:pathLst>
                  <a:path extrusionOk="0" h="394" w="524">
                    <a:moveTo>
                      <a:pt x="250" y="0"/>
                    </a:moveTo>
                    <a:cubicBezTo>
                      <a:pt x="0" y="0"/>
                      <a:pt x="0" y="393"/>
                      <a:pt x="250" y="393"/>
                    </a:cubicBezTo>
                    <a:cubicBezTo>
                      <a:pt x="512" y="393"/>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4922490" y="4663177"/>
                <a:ext cx="52050" cy="40153"/>
              </a:xfrm>
              <a:custGeom>
                <a:rect b="b" l="l" r="r" t="t"/>
                <a:pathLst>
                  <a:path extrusionOk="0" h="405" w="525">
                    <a:moveTo>
                      <a:pt x="251" y="0"/>
                    </a:moveTo>
                    <a:cubicBezTo>
                      <a:pt x="1" y="0"/>
                      <a:pt x="1" y="405"/>
                      <a:pt x="251" y="405"/>
                    </a:cubicBezTo>
                    <a:cubicBezTo>
                      <a:pt x="501" y="405"/>
                      <a:pt x="525"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5110160" y="4797708"/>
                <a:ext cx="50860" cy="39062"/>
              </a:xfrm>
              <a:custGeom>
                <a:rect b="b" l="l" r="r" t="t"/>
                <a:pathLst>
                  <a:path extrusionOk="0" h="394" w="513">
                    <a:moveTo>
                      <a:pt x="251" y="0"/>
                    </a:moveTo>
                    <a:cubicBezTo>
                      <a:pt x="1" y="0"/>
                      <a:pt x="1" y="393"/>
                      <a:pt x="251" y="393"/>
                    </a:cubicBezTo>
                    <a:cubicBezTo>
                      <a:pt x="501" y="393"/>
                      <a:pt x="51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5330942" y="4610039"/>
                <a:ext cx="50860" cy="54330"/>
              </a:xfrm>
              <a:custGeom>
                <a:rect b="b" l="l" r="r" t="t"/>
                <a:pathLst>
                  <a:path extrusionOk="0" h="548" w="513">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5202260" y="4422369"/>
                <a:ext cx="53240" cy="40153"/>
              </a:xfrm>
              <a:custGeom>
                <a:rect b="b" l="l" r="r" t="t"/>
                <a:pathLst>
                  <a:path extrusionOk="0" h="405" w="537">
                    <a:moveTo>
                      <a:pt x="274" y="0"/>
                    </a:moveTo>
                    <a:cubicBezTo>
                      <a:pt x="1" y="0"/>
                      <a:pt x="1" y="405"/>
                      <a:pt x="274" y="405"/>
                    </a:cubicBezTo>
                    <a:cubicBezTo>
                      <a:pt x="524" y="405"/>
                      <a:pt x="536"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5007551" y="4476598"/>
                <a:ext cx="40153" cy="52050"/>
              </a:xfrm>
              <a:custGeom>
                <a:rect b="b" l="l" r="r" t="t"/>
                <a:pathLst>
                  <a:path extrusionOk="0" h="525" w="405">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5257777" y="4691332"/>
                <a:ext cx="50860" cy="39161"/>
              </a:xfrm>
              <a:custGeom>
                <a:rect b="b" l="l" r="r" t="t"/>
                <a:pathLst>
                  <a:path extrusionOk="0" h="395" w="513">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5411244" y="4449434"/>
                <a:ext cx="50761" cy="39062"/>
              </a:xfrm>
              <a:custGeom>
                <a:rect b="b" l="l" r="r" t="t"/>
                <a:pathLst>
                  <a:path extrusionOk="0" h="394" w="512">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4715983" y="4356243"/>
                <a:ext cx="52050" cy="40252"/>
              </a:xfrm>
              <a:custGeom>
                <a:rect b="b" l="l" r="r" t="t"/>
                <a:pathLst>
                  <a:path extrusionOk="0" h="406" w="525">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5110259" y="4490675"/>
                <a:ext cx="50761" cy="39161"/>
              </a:xfrm>
              <a:custGeom>
                <a:rect b="b" l="l" r="r" t="t"/>
                <a:pathLst>
                  <a:path extrusionOk="0" h="395" w="512">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373657" y="4556900"/>
                <a:ext cx="53240" cy="40252"/>
              </a:xfrm>
              <a:custGeom>
                <a:rect b="b" l="l" r="r" t="t"/>
                <a:pathLst>
                  <a:path extrusionOk="0" h="406" w="537">
                    <a:moveTo>
                      <a:pt x="262" y="0"/>
                    </a:moveTo>
                    <a:cubicBezTo>
                      <a:pt x="0" y="0"/>
                      <a:pt x="0" y="405"/>
                      <a:pt x="262" y="405"/>
                    </a:cubicBezTo>
                    <a:cubicBezTo>
                      <a:pt x="524" y="405"/>
                      <a:pt x="536"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4508188" y="4797708"/>
                <a:ext cx="53240" cy="39062"/>
              </a:xfrm>
              <a:custGeom>
                <a:rect b="b" l="l" r="r" t="t"/>
                <a:pathLst>
                  <a:path extrusionOk="0" h="394" w="537">
                    <a:moveTo>
                      <a:pt x="263" y="0"/>
                    </a:moveTo>
                    <a:cubicBezTo>
                      <a:pt x="1" y="0"/>
                      <a:pt x="1" y="393"/>
                      <a:pt x="263" y="393"/>
                    </a:cubicBezTo>
                    <a:cubicBezTo>
                      <a:pt x="513" y="393"/>
                      <a:pt x="53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4427985" y="4717406"/>
                <a:ext cx="51951" cy="40252"/>
              </a:xfrm>
              <a:custGeom>
                <a:rect b="b" l="l" r="r" t="t"/>
                <a:pathLst>
                  <a:path extrusionOk="0" h="406" w="524">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5329752" y="4274751"/>
                <a:ext cx="52050" cy="40252"/>
              </a:xfrm>
              <a:custGeom>
                <a:rect b="b" l="l" r="r" t="t"/>
                <a:pathLst>
                  <a:path extrusionOk="0" h="406" w="525">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5551625" y="4697380"/>
                <a:ext cx="56809" cy="53240"/>
              </a:xfrm>
              <a:custGeom>
                <a:rect b="b" l="l" r="r" t="t"/>
                <a:pathLst>
                  <a:path extrusionOk="0" h="537" w="573">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4704186" y="4516749"/>
                <a:ext cx="50860" cy="68309"/>
              </a:xfrm>
              <a:custGeom>
                <a:rect b="b" l="l" r="r" t="t"/>
                <a:pathLst>
                  <a:path extrusionOk="0" h="689" w="513">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5310916" y="4503762"/>
                <a:ext cx="50761" cy="40252"/>
              </a:xfrm>
              <a:custGeom>
                <a:rect b="b" l="l" r="r" t="t"/>
                <a:pathLst>
                  <a:path extrusionOk="0" h="406" w="512">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1" name="Google Shape;1291;p41"/>
          <p:cNvGrpSpPr/>
          <p:nvPr/>
        </p:nvGrpSpPr>
        <p:grpSpPr>
          <a:xfrm>
            <a:off x="6681200" y="2363360"/>
            <a:ext cx="3118726" cy="1955487"/>
            <a:chOff x="-1039525" y="-106790"/>
            <a:chExt cx="3118726" cy="1955487"/>
          </a:xfrm>
        </p:grpSpPr>
        <p:sp>
          <p:nvSpPr>
            <p:cNvPr id="1292" name="Google Shape;1292;p41"/>
            <p:cNvSpPr/>
            <p:nvPr/>
          </p:nvSpPr>
          <p:spPr>
            <a:xfrm>
              <a:off x="-1039525" y="-105600"/>
              <a:ext cx="3118726" cy="1954297"/>
            </a:xfrm>
            <a:custGeom>
              <a:rect b="b" l="l" r="r" t="t"/>
              <a:pathLst>
                <a:path extrusionOk="0" h="19712" w="31457">
                  <a:moveTo>
                    <a:pt x="31457" y="1"/>
                  </a:moveTo>
                  <a:cubicBezTo>
                    <a:pt x="30992" y="1"/>
                    <a:pt x="30635" y="132"/>
                    <a:pt x="30159" y="144"/>
                  </a:cubicBezTo>
                  <a:cubicBezTo>
                    <a:pt x="30552" y="1096"/>
                    <a:pt x="30802" y="2739"/>
                    <a:pt x="29885" y="3216"/>
                  </a:cubicBezTo>
                  <a:cubicBezTo>
                    <a:pt x="24480" y="6002"/>
                    <a:pt x="20979" y="11931"/>
                    <a:pt x="15205" y="13884"/>
                  </a:cubicBezTo>
                  <a:cubicBezTo>
                    <a:pt x="12002" y="14967"/>
                    <a:pt x="8430" y="14669"/>
                    <a:pt x="5275" y="15884"/>
                  </a:cubicBezTo>
                  <a:cubicBezTo>
                    <a:pt x="4489" y="16181"/>
                    <a:pt x="3751" y="16574"/>
                    <a:pt x="2929" y="16801"/>
                  </a:cubicBezTo>
                  <a:cubicBezTo>
                    <a:pt x="2509" y="16924"/>
                    <a:pt x="2012" y="17009"/>
                    <a:pt x="1524" y="17009"/>
                  </a:cubicBezTo>
                  <a:cubicBezTo>
                    <a:pt x="1072" y="17009"/>
                    <a:pt x="629" y="16936"/>
                    <a:pt x="262" y="16753"/>
                  </a:cubicBezTo>
                  <a:lnTo>
                    <a:pt x="0" y="17289"/>
                  </a:lnTo>
                  <a:cubicBezTo>
                    <a:pt x="3062" y="18901"/>
                    <a:pt x="6526" y="19711"/>
                    <a:pt x="9989" y="19711"/>
                  </a:cubicBezTo>
                  <a:cubicBezTo>
                    <a:pt x="12868" y="19711"/>
                    <a:pt x="15747" y="19151"/>
                    <a:pt x="18396" y="18027"/>
                  </a:cubicBezTo>
                  <a:cubicBezTo>
                    <a:pt x="24230" y="15538"/>
                    <a:pt x="28825" y="10324"/>
                    <a:pt x="30599" y="4239"/>
                  </a:cubicBezTo>
                  <a:cubicBezTo>
                    <a:pt x="31016" y="2811"/>
                    <a:pt x="31350" y="1453"/>
                    <a:pt x="31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1950306" y="-106790"/>
              <a:ext cx="128786" cy="271650"/>
            </a:xfrm>
            <a:custGeom>
              <a:rect b="b" l="l" r="r" t="t"/>
              <a:pathLst>
                <a:path extrusionOk="0" h="2740" w="1299">
                  <a:moveTo>
                    <a:pt x="1299" y="1"/>
                  </a:moveTo>
                  <a:lnTo>
                    <a:pt x="1299" y="1"/>
                  </a:lnTo>
                  <a:cubicBezTo>
                    <a:pt x="822" y="13"/>
                    <a:pt x="465" y="144"/>
                    <a:pt x="1" y="144"/>
                  </a:cubicBezTo>
                  <a:cubicBezTo>
                    <a:pt x="227" y="692"/>
                    <a:pt x="406" y="1477"/>
                    <a:pt x="346" y="2144"/>
                  </a:cubicBezTo>
                  <a:cubicBezTo>
                    <a:pt x="525" y="2335"/>
                    <a:pt x="691" y="2525"/>
                    <a:pt x="834" y="2739"/>
                  </a:cubicBezTo>
                  <a:cubicBezTo>
                    <a:pt x="1061" y="1846"/>
                    <a:pt x="1227" y="953"/>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830639" y="320598"/>
              <a:ext cx="2759929" cy="1442523"/>
            </a:xfrm>
            <a:custGeom>
              <a:rect b="b" l="l" r="r" t="t"/>
              <a:pathLst>
                <a:path extrusionOk="0" fill="none" h="14550" w="27838">
                  <a:moveTo>
                    <a:pt x="27838" y="0"/>
                  </a:moveTo>
                  <a:cubicBezTo>
                    <a:pt x="25373" y="5274"/>
                    <a:pt x="21289" y="7953"/>
                    <a:pt x="16110" y="10585"/>
                  </a:cubicBezTo>
                  <a:cubicBezTo>
                    <a:pt x="10931" y="13216"/>
                    <a:pt x="5704" y="14549"/>
                    <a:pt x="1" y="13430"/>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41"/>
          <p:cNvGrpSpPr/>
          <p:nvPr/>
        </p:nvGrpSpPr>
        <p:grpSpPr>
          <a:xfrm rot="9976336">
            <a:off x="7263248" y="2334435"/>
            <a:ext cx="1567632" cy="1223730"/>
            <a:chOff x="1861775" y="81376"/>
            <a:chExt cx="1567687" cy="1223774"/>
          </a:xfrm>
        </p:grpSpPr>
        <p:sp>
          <p:nvSpPr>
            <p:cNvPr id="1296" name="Google Shape;1296;p41"/>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1"/>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1"/>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1"/>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sp>
        <p:nvSpPr>
          <p:cNvPr id="1317" name="Google Shape;1317;p42"/>
          <p:cNvSpPr/>
          <p:nvPr/>
        </p:nvSpPr>
        <p:spPr>
          <a:xfrm>
            <a:off x="494000" y="323075"/>
            <a:ext cx="96687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flipH="1">
            <a:off x="-545797" y="869297"/>
            <a:ext cx="1213603" cy="1016409"/>
          </a:xfrm>
          <a:custGeom>
            <a:rect b="b" l="l" r="r" t="t"/>
            <a:pathLst>
              <a:path extrusionOk="0" fill="none" h="10252" w="12241">
                <a:moveTo>
                  <a:pt x="1" y="10252"/>
                </a:moveTo>
                <a:cubicBezTo>
                  <a:pt x="4644" y="7585"/>
                  <a:pt x="8811" y="4084"/>
                  <a:pt x="12240" y="0"/>
                </a:cubicBezTo>
              </a:path>
            </a:pathLst>
          </a:custGeom>
          <a:noFill/>
          <a:ln cap="rnd" cmpd="sng" w="47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a:off x="1660350" y="17995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a:off x="4185875" y="29660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a:off x="6869650" y="17995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42"/>
          <p:cNvCxnSpPr>
            <a:stCxn id="1319" idx="6"/>
            <a:endCxn id="1320" idx="2"/>
          </p:cNvCxnSpPr>
          <p:nvPr/>
        </p:nvCxnSpPr>
        <p:spPr>
          <a:xfrm>
            <a:off x="2432550" y="2185638"/>
            <a:ext cx="1753200" cy="11664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1323" name="Google Shape;1323;p42"/>
          <p:cNvCxnSpPr>
            <a:stCxn id="1320" idx="6"/>
            <a:endCxn id="1321" idx="2"/>
          </p:cNvCxnSpPr>
          <p:nvPr/>
        </p:nvCxnSpPr>
        <p:spPr>
          <a:xfrm flipH="1" rot="10800000">
            <a:off x="4958075" y="2185738"/>
            <a:ext cx="1911600" cy="1166400"/>
          </a:xfrm>
          <a:prstGeom prst="curvedConnector3">
            <a:avLst>
              <a:gd fmla="val 49999" name="adj1"/>
            </a:avLst>
          </a:prstGeom>
          <a:noFill/>
          <a:ln cap="flat" cmpd="sng" w="9525">
            <a:solidFill>
              <a:schemeClr val="dk2"/>
            </a:solidFill>
            <a:prstDash val="solid"/>
            <a:round/>
            <a:headEnd len="med" w="med" type="none"/>
            <a:tailEnd len="med" w="med" type="triangle"/>
          </a:ln>
        </p:spPr>
      </p:cxnSp>
      <p:sp>
        <p:nvSpPr>
          <p:cNvPr id="1324" name="Google Shape;1324;p42"/>
          <p:cNvSpPr txBox="1"/>
          <p:nvPr>
            <p:ph idx="4294967295" type="title"/>
          </p:nvPr>
        </p:nvSpPr>
        <p:spPr>
          <a:xfrm>
            <a:off x="912600" y="2768579"/>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2005</a:t>
            </a:r>
            <a:endParaRPr sz="2000"/>
          </a:p>
        </p:txBody>
      </p:sp>
      <p:sp>
        <p:nvSpPr>
          <p:cNvPr id="1325" name="Google Shape;1325;p42"/>
          <p:cNvSpPr txBox="1"/>
          <p:nvPr>
            <p:ph idx="4294967295" type="subTitle"/>
          </p:nvPr>
        </p:nvSpPr>
        <p:spPr>
          <a:xfrm>
            <a:off x="913200" y="3178604"/>
            <a:ext cx="2266500" cy="5361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t>Mercury is the smallest planet of them all</a:t>
            </a:r>
            <a:endParaRPr sz="1600">
              <a:solidFill>
                <a:schemeClr val="dk1"/>
              </a:solidFill>
              <a:latin typeface="Barlow"/>
              <a:ea typeface="Barlow"/>
              <a:cs typeface="Barlow"/>
              <a:sym typeface="Barlow"/>
            </a:endParaRPr>
          </a:p>
        </p:txBody>
      </p:sp>
      <p:sp>
        <p:nvSpPr>
          <p:cNvPr id="1326" name="Google Shape;1326;p42"/>
          <p:cNvSpPr txBox="1"/>
          <p:nvPr>
            <p:ph idx="4294967295" type="title"/>
          </p:nvPr>
        </p:nvSpPr>
        <p:spPr>
          <a:xfrm>
            <a:off x="3438150" y="24654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2008</a:t>
            </a:r>
            <a:endParaRPr sz="2000"/>
          </a:p>
        </p:txBody>
      </p:sp>
      <p:sp>
        <p:nvSpPr>
          <p:cNvPr id="1327" name="Google Shape;1327;p42"/>
          <p:cNvSpPr txBox="1"/>
          <p:nvPr>
            <p:ph idx="4294967295" type="subTitle"/>
          </p:nvPr>
        </p:nvSpPr>
        <p:spPr>
          <a:xfrm>
            <a:off x="3438725" y="1788025"/>
            <a:ext cx="2266500" cy="536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1600">
                <a:solidFill>
                  <a:schemeClr val="dk1"/>
                </a:solidFill>
                <a:latin typeface="Barlow"/>
                <a:ea typeface="Barlow"/>
                <a:cs typeface="Barlow"/>
                <a:sym typeface="Barlow"/>
              </a:rPr>
              <a:t>Venus is the second planet from the Sun</a:t>
            </a:r>
            <a:endParaRPr sz="1600">
              <a:solidFill>
                <a:schemeClr val="dk1"/>
              </a:solidFill>
              <a:latin typeface="Barlow"/>
              <a:ea typeface="Barlow"/>
              <a:cs typeface="Barlow"/>
              <a:sym typeface="Barlow"/>
            </a:endParaRPr>
          </a:p>
        </p:txBody>
      </p:sp>
      <p:sp>
        <p:nvSpPr>
          <p:cNvPr id="1328" name="Google Shape;1328;p42"/>
          <p:cNvSpPr txBox="1"/>
          <p:nvPr>
            <p:ph idx="4294967295" type="title"/>
          </p:nvPr>
        </p:nvSpPr>
        <p:spPr>
          <a:xfrm>
            <a:off x="6121900" y="2768579"/>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2010</a:t>
            </a:r>
            <a:endParaRPr sz="2000"/>
          </a:p>
        </p:txBody>
      </p:sp>
      <p:sp>
        <p:nvSpPr>
          <p:cNvPr id="1329" name="Google Shape;1329;p42"/>
          <p:cNvSpPr txBox="1"/>
          <p:nvPr>
            <p:ph idx="4294967295" type="subTitle"/>
          </p:nvPr>
        </p:nvSpPr>
        <p:spPr>
          <a:xfrm>
            <a:off x="6122500" y="3176954"/>
            <a:ext cx="2266500" cy="5394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chemeClr val="dk1"/>
                </a:solidFill>
                <a:latin typeface="Barlow"/>
                <a:ea typeface="Barlow"/>
                <a:cs typeface="Barlow"/>
                <a:sym typeface="Barlow"/>
              </a:rPr>
              <a:t>Mars is actually a very cold place</a:t>
            </a:r>
            <a:endParaRPr sz="1600">
              <a:solidFill>
                <a:schemeClr val="dk1"/>
              </a:solidFill>
              <a:latin typeface="Barlow"/>
              <a:ea typeface="Barlow"/>
              <a:cs typeface="Barlow"/>
              <a:sym typeface="Barlow"/>
            </a:endParaRPr>
          </a:p>
        </p:txBody>
      </p:sp>
      <p:sp>
        <p:nvSpPr>
          <p:cNvPr id="1330" name="Google Shape;1330;p42"/>
          <p:cNvSpPr/>
          <p:nvPr/>
        </p:nvSpPr>
        <p:spPr>
          <a:xfrm>
            <a:off x="9682150" y="17874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1" name="Google Shape;1331;p42"/>
          <p:cNvCxnSpPr>
            <a:stCxn id="1321" idx="6"/>
            <a:endCxn id="1330" idx="2"/>
          </p:cNvCxnSpPr>
          <p:nvPr/>
        </p:nvCxnSpPr>
        <p:spPr>
          <a:xfrm flipH="1" rot="10800000">
            <a:off x="7641850" y="2173638"/>
            <a:ext cx="2040300" cy="120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332" name="Google Shape;1332;p42"/>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b="0" lang="en"/>
              <a:t>EVOLUTION</a:t>
            </a:r>
            <a:endParaRPr b="0"/>
          </a:p>
        </p:txBody>
      </p:sp>
      <p:grpSp>
        <p:nvGrpSpPr>
          <p:cNvPr id="1333" name="Google Shape;1333;p42"/>
          <p:cNvGrpSpPr/>
          <p:nvPr/>
        </p:nvGrpSpPr>
        <p:grpSpPr>
          <a:xfrm>
            <a:off x="7086143" y="2016027"/>
            <a:ext cx="339253" cy="339253"/>
            <a:chOff x="5660400" y="238125"/>
            <a:chExt cx="481825" cy="481825"/>
          </a:xfrm>
        </p:grpSpPr>
        <p:sp>
          <p:nvSpPr>
            <p:cNvPr id="1334" name="Google Shape;1334;p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5" name="Google Shape;1335;p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6" name="Google Shape;1336;p42"/>
          <p:cNvGrpSpPr/>
          <p:nvPr/>
        </p:nvGrpSpPr>
        <p:grpSpPr>
          <a:xfrm>
            <a:off x="1876853" y="2016018"/>
            <a:ext cx="339200" cy="339271"/>
            <a:chOff x="5049725" y="2027900"/>
            <a:chExt cx="481750" cy="481850"/>
          </a:xfrm>
        </p:grpSpPr>
        <p:sp>
          <p:nvSpPr>
            <p:cNvPr id="1337" name="Google Shape;1337;p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8" name="Google Shape;1338;p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9" name="Google Shape;1339;p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0" name="Google Shape;1340;p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1" name="Google Shape;1341;p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2" name="Google Shape;1342;p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3" name="Google Shape;1343;p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4" name="Google Shape;1344;p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45" name="Google Shape;1345;p42"/>
          <p:cNvGrpSpPr/>
          <p:nvPr/>
        </p:nvGrpSpPr>
        <p:grpSpPr>
          <a:xfrm>
            <a:off x="4402287" y="3182528"/>
            <a:ext cx="339253" cy="339253"/>
            <a:chOff x="1492675" y="2620775"/>
            <a:chExt cx="481825" cy="481825"/>
          </a:xfrm>
        </p:grpSpPr>
        <p:sp>
          <p:nvSpPr>
            <p:cNvPr id="1346" name="Google Shape;1346;p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7" name="Google Shape;1347;p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1" name="Shape 1351"/>
        <p:cNvGrpSpPr/>
        <p:nvPr/>
      </p:nvGrpSpPr>
      <p:grpSpPr>
        <a:xfrm>
          <a:off x="0" y="0"/>
          <a:ext cx="0" cy="0"/>
          <a:chOff x="0" y="0"/>
          <a:chExt cx="0" cy="0"/>
        </a:xfrm>
      </p:grpSpPr>
      <p:sp>
        <p:nvSpPr>
          <p:cNvPr id="1352" name="Google Shape;1352;p43"/>
          <p:cNvSpPr/>
          <p:nvPr/>
        </p:nvSpPr>
        <p:spPr>
          <a:xfrm flipH="1">
            <a:off x="-1423250" y="3886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flipH="1">
            <a:off x="-585851" y="819727"/>
            <a:ext cx="1269024" cy="1086007"/>
          </a:xfrm>
          <a:custGeom>
            <a:rect b="b" l="l" r="r" t="t"/>
            <a:pathLst>
              <a:path extrusionOk="0" h="10954" w="1280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flipH="1">
            <a:off x="-545797" y="869297"/>
            <a:ext cx="1213603" cy="1016409"/>
          </a:xfrm>
          <a:custGeom>
            <a:rect b="b" l="l" r="r" t="t"/>
            <a:pathLst>
              <a:path extrusionOk="0" fill="none" h="10252" w="12241">
                <a:moveTo>
                  <a:pt x="1" y="10252"/>
                </a:moveTo>
                <a:cubicBezTo>
                  <a:pt x="4644" y="7585"/>
                  <a:pt x="8811" y="4084"/>
                  <a:pt x="12240" y="0"/>
                </a:cubicBezTo>
              </a:path>
            </a:pathLst>
          </a:custGeom>
          <a:noFill/>
          <a:ln cap="rnd" cmpd="sng" w="47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1028050" y="327525"/>
            <a:ext cx="9668700" cy="4438200"/>
          </a:xfrm>
          <a:prstGeom prst="roundRect">
            <a:avLst>
              <a:gd fmla="val 37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b="0" lang="en"/>
              <a:t>EVOLUTION</a:t>
            </a:r>
            <a:endParaRPr b="0"/>
          </a:p>
        </p:txBody>
      </p:sp>
      <p:sp>
        <p:nvSpPr>
          <p:cNvPr id="1357" name="Google Shape;1357;p43"/>
          <p:cNvSpPr/>
          <p:nvPr/>
        </p:nvSpPr>
        <p:spPr>
          <a:xfrm>
            <a:off x="1612900" y="29660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4296675" y="17995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9" name="Google Shape;1359;p43"/>
          <p:cNvCxnSpPr>
            <a:stCxn id="1360" idx="6"/>
            <a:endCxn id="1357" idx="2"/>
          </p:cNvCxnSpPr>
          <p:nvPr/>
        </p:nvCxnSpPr>
        <p:spPr>
          <a:xfrm>
            <a:off x="-140300" y="2185738"/>
            <a:ext cx="1753200" cy="11664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361" name="Google Shape;1361;p43"/>
          <p:cNvCxnSpPr>
            <a:stCxn id="1357" idx="6"/>
            <a:endCxn id="1358" idx="2"/>
          </p:cNvCxnSpPr>
          <p:nvPr/>
        </p:nvCxnSpPr>
        <p:spPr>
          <a:xfrm flipH="1" rot="10800000">
            <a:off x="2385100" y="2185738"/>
            <a:ext cx="1911600" cy="1166400"/>
          </a:xfrm>
          <a:prstGeom prst="curvedConnector3">
            <a:avLst>
              <a:gd fmla="val 49999" name="adj1"/>
            </a:avLst>
          </a:prstGeom>
          <a:noFill/>
          <a:ln cap="flat" cmpd="sng" w="9525">
            <a:solidFill>
              <a:schemeClr val="dk2"/>
            </a:solidFill>
            <a:prstDash val="solid"/>
            <a:round/>
            <a:headEnd len="med" w="med" type="none"/>
            <a:tailEnd len="med" w="med" type="triangle"/>
          </a:ln>
        </p:spPr>
      </p:cxnSp>
      <p:sp>
        <p:nvSpPr>
          <p:cNvPr id="1362" name="Google Shape;1362;p43"/>
          <p:cNvSpPr txBox="1"/>
          <p:nvPr>
            <p:ph idx="4294967295" type="title"/>
          </p:nvPr>
        </p:nvSpPr>
        <p:spPr>
          <a:xfrm>
            <a:off x="865175" y="24654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2008</a:t>
            </a:r>
            <a:endParaRPr sz="2000"/>
          </a:p>
        </p:txBody>
      </p:sp>
      <p:sp>
        <p:nvSpPr>
          <p:cNvPr id="1363" name="Google Shape;1363;p43"/>
          <p:cNvSpPr txBox="1"/>
          <p:nvPr>
            <p:ph idx="4294967295" type="subTitle"/>
          </p:nvPr>
        </p:nvSpPr>
        <p:spPr>
          <a:xfrm>
            <a:off x="865750" y="1788025"/>
            <a:ext cx="2266500" cy="5361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1600">
                <a:solidFill>
                  <a:schemeClr val="dk1"/>
                </a:solidFill>
                <a:latin typeface="Barlow"/>
                <a:ea typeface="Barlow"/>
                <a:cs typeface="Barlow"/>
                <a:sym typeface="Barlow"/>
              </a:rPr>
              <a:t>Venus is the second planet from the Sun</a:t>
            </a:r>
            <a:endParaRPr sz="1600">
              <a:solidFill>
                <a:schemeClr val="dk1"/>
              </a:solidFill>
              <a:latin typeface="Barlow"/>
              <a:ea typeface="Barlow"/>
              <a:cs typeface="Barlow"/>
              <a:sym typeface="Barlow"/>
            </a:endParaRPr>
          </a:p>
        </p:txBody>
      </p:sp>
      <p:sp>
        <p:nvSpPr>
          <p:cNvPr id="1364" name="Google Shape;1364;p43"/>
          <p:cNvSpPr txBox="1"/>
          <p:nvPr>
            <p:ph idx="4294967295" type="title"/>
          </p:nvPr>
        </p:nvSpPr>
        <p:spPr>
          <a:xfrm>
            <a:off x="3548925" y="2770864"/>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2010</a:t>
            </a:r>
            <a:endParaRPr sz="2000"/>
          </a:p>
        </p:txBody>
      </p:sp>
      <p:sp>
        <p:nvSpPr>
          <p:cNvPr id="1365" name="Google Shape;1365;p43"/>
          <p:cNvSpPr txBox="1"/>
          <p:nvPr>
            <p:ph idx="4294967295" type="subTitle"/>
          </p:nvPr>
        </p:nvSpPr>
        <p:spPr>
          <a:xfrm>
            <a:off x="3549525" y="3168561"/>
            <a:ext cx="2266500" cy="5394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solidFill>
                  <a:schemeClr val="dk1"/>
                </a:solidFill>
                <a:latin typeface="Barlow"/>
                <a:ea typeface="Barlow"/>
                <a:cs typeface="Barlow"/>
                <a:sym typeface="Barlow"/>
              </a:rPr>
              <a:t>Mars is actually a very cold place</a:t>
            </a:r>
            <a:endParaRPr sz="1600">
              <a:solidFill>
                <a:schemeClr val="dk1"/>
              </a:solidFill>
              <a:latin typeface="Barlow"/>
              <a:ea typeface="Barlow"/>
              <a:cs typeface="Barlow"/>
              <a:sym typeface="Barlow"/>
            </a:endParaRPr>
          </a:p>
        </p:txBody>
      </p:sp>
      <p:sp>
        <p:nvSpPr>
          <p:cNvPr id="1366" name="Google Shape;1366;p43"/>
          <p:cNvSpPr/>
          <p:nvPr/>
        </p:nvSpPr>
        <p:spPr>
          <a:xfrm>
            <a:off x="9682150" y="28107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43"/>
          <p:cNvGrpSpPr/>
          <p:nvPr/>
        </p:nvGrpSpPr>
        <p:grpSpPr>
          <a:xfrm>
            <a:off x="4514299" y="2042239"/>
            <a:ext cx="336965" cy="286833"/>
            <a:chOff x="5645200" y="879425"/>
            <a:chExt cx="478575" cy="407375"/>
          </a:xfrm>
        </p:grpSpPr>
        <p:sp>
          <p:nvSpPr>
            <p:cNvPr id="1368" name="Google Shape;1368;p4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9" name="Google Shape;1369;p4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0" name="Google Shape;1370;p4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1" name="Google Shape;1371;p4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2" name="Google Shape;1372;p4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3" name="Google Shape;1373;p4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74" name="Google Shape;1374;p43"/>
          <p:cNvSpPr/>
          <p:nvPr/>
        </p:nvSpPr>
        <p:spPr>
          <a:xfrm>
            <a:off x="1796322" y="32119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375" name="Google Shape;1375;p43"/>
          <p:cNvGrpSpPr/>
          <p:nvPr/>
        </p:nvGrpSpPr>
        <p:grpSpPr>
          <a:xfrm rot="-2437455">
            <a:off x="6472900" y="1558899"/>
            <a:ext cx="2137927" cy="1331951"/>
            <a:chOff x="93633" y="136398"/>
            <a:chExt cx="1233600" cy="768546"/>
          </a:xfrm>
        </p:grpSpPr>
        <p:grpSp>
          <p:nvGrpSpPr>
            <p:cNvPr id="1376" name="Google Shape;1376;p43"/>
            <p:cNvGrpSpPr/>
            <p:nvPr/>
          </p:nvGrpSpPr>
          <p:grpSpPr>
            <a:xfrm>
              <a:off x="93633" y="189140"/>
              <a:ext cx="676436" cy="715804"/>
              <a:chOff x="93633" y="189140"/>
              <a:chExt cx="676436" cy="715804"/>
            </a:xfrm>
          </p:grpSpPr>
          <p:sp>
            <p:nvSpPr>
              <p:cNvPr id="1377" name="Google Shape;1377;p43"/>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43"/>
              <p:cNvGrpSpPr/>
              <p:nvPr/>
            </p:nvGrpSpPr>
            <p:grpSpPr>
              <a:xfrm>
                <a:off x="463123" y="189140"/>
                <a:ext cx="306945" cy="261834"/>
                <a:chOff x="463123" y="189140"/>
                <a:chExt cx="306945" cy="261834"/>
              </a:xfrm>
            </p:grpSpPr>
            <p:sp>
              <p:nvSpPr>
                <p:cNvPr id="1379" name="Google Shape;1379;p43"/>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1" name="Google Shape;1381;p43"/>
            <p:cNvGrpSpPr/>
            <p:nvPr/>
          </p:nvGrpSpPr>
          <p:grpSpPr>
            <a:xfrm>
              <a:off x="182164" y="628622"/>
              <a:ext cx="131066" cy="177168"/>
              <a:chOff x="182164" y="628622"/>
              <a:chExt cx="131066" cy="177168"/>
            </a:xfrm>
          </p:grpSpPr>
          <p:sp>
            <p:nvSpPr>
              <p:cNvPr id="1382" name="Google Shape;1382;p43"/>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3"/>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3"/>
            <p:cNvGrpSpPr/>
            <p:nvPr/>
          </p:nvGrpSpPr>
          <p:grpSpPr>
            <a:xfrm>
              <a:off x="886843" y="136398"/>
              <a:ext cx="440390" cy="463091"/>
              <a:chOff x="886843" y="136398"/>
              <a:chExt cx="440390" cy="463091"/>
            </a:xfrm>
          </p:grpSpPr>
          <p:grpSp>
            <p:nvGrpSpPr>
              <p:cNvPr id="1385" name="Google Shape;1385;p43"/>
              <p:cNvGrpSpPr/>
              <p:nvPr/>
            </p:nvGrpSpPr>
            <p:grpSpPr>
              <a:xfrm>
                <a:off x="886843" y="136398"/>
                <a:ext cx="440390" cy="463091"/>
                <a:chOff x="886843" y="136398"/>
                <a:chExt cx="440390" cy="463091"/>
              </a:xfrm>
            </p:grpSpPr>
            <p:sp>
              <p:nvSpPr>
                <p:cNvPr id="1386" name="Google Shape;1386;p43"/>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43"/>
                <p:cNvGrpSpPr/>
                <p:nvPr/>
              </p:nvGrpSpPr>
              <p:grpSpPr>
                <a:xfrm>
                  <a:off x="886843" y="136398"/>
                  <a:ext cx="168741" cy="192731"/>
                  <a:chOff x="886843" y="136398"/>
                  <a:chExt cx="168741" cy="192731"/>
                </a:xfrm>
              </p:grpSpPr>
              <p:sp>
                <p:nvSpPr>
                  <p:cNvPr id="1388" name="Google Shape;1388;p43"/>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3"/>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0" name="Google Shape;1390;p43"/>
              <p:cNvGrpSpPr/>
              <p:nvPr/>
            </p:nvGrpSpPr>
            <p:grpSpPr>
              <a:xfrm>
                <a:off x="1115854" y="481104"/>
                <a:ext cx="100431" cy="74456"/>
                <a:chOff x="1115854" y="481104"/>
                <a:chExt cx="100431" cy="74456"/>
              </a:xfrm>
            </p:grpSpPr>
            <p:sp>
              <p:nvSpPr>
                <p:cNvPr id="1391" name="Google Shape;1391;p43"/>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3"/>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6" name="Shape 1396"/>
        <p:cNvGrpSpPr/>
        <p:nvPr/>
      </p:nvGrpSpPr>
      <p:grpSpPr>
        <a:xfrm>
          <a:off x="0" y="0"/>
          <a:ext cx="0" cy="0"/>
          <a:chOff x="0" y="0"/>
          <a:chExt cx="0" cy="0"/>
        </a:xfrm>
      </p:grpSpPr>
      <p:grpSp>
        <p:nvGrpSpPr>
          <p:cNvPr id="1397" name="Google Shape;1397;p44"/>
          <p:cNvGrpSpPr/>
          <p:nvPr/>
        </p:nvGrpSpPr>
        <p:grpSpPr>
          <a:xfrm rot="8683244">
            <a:off x="3529131" y="3758875"/>
            <a:ext cx="1269107" cy="1086078"/>
            <a:chOff x="411489" y="-150298"/>
            <a:chExt cx="1269024" cy="1086007"/>
          </a:xfrm>
        </p:grpSpPr>
        <p:sp>
          <p:nvSpPr>
            <p:cNvPr id="1398" name="Google Shape;1398;p44"/>
            <p:cNvSpPr/>
            <p:nvPr/>
          </p:nvSpPr>
          <p:spPr>
            <a:xfrm>
              <a:off x="411489" y="-150298"/>
              <a:ext cx="1269024" cy="1086007"/>
            </a:xfrm>
            <a:custGeom>
              <a:rect b="b" l="l" r="r" t="t"/>
              <a:pathLst>
                <a:path extrusionOk="0" h="10954" w="1280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426855" y="-100728"/>
              <a:ext cx="1213603" cy="1016409"/>
            </a:xfrm>
            <a:custGeom>
              <a:rect b="b" l="l" r="r" t="t"/>
              <a:pathLst>
                <a:path extrusionOk="0" fill="none" h="10252" w="12241">
                  <a:moveTo>
                    <a:pt x="1" y="10252"/>
                  </a:moveTo>
                  <a:cubicBezTo>
                    <a:pt x="4644" y="7585"/>
                    <a:pt x="8811" y="4084"/>
                    <a:pt x="12240" y="0"/>
                  </a:cubicBezTo>
                </a:path>
              </a:pathLst>
            </a:custGeom>
            <a:noFill/>
            <a:ln cap="rnd" cmpd="sng" w="47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4"/>
          <p:cNvGrpSpPr/>
          <p:nvPr/>
        </p:nvGrpSpPr>
        <p:grpSpPr>
          <a:xfrm rot="-5690501">
            <a:off x="3559696" y="3868714"/>
            <a:ext cx="1342248" cy="2156578"/>
            <a:chOff x="-401282" y="-340029"/>
            <a:chExt cx="1342290" cy="2156647"/>
          </a:xfrm>
        </p:grpSpPr>
        <p:sp>
          <p:nvSpPr>
            <p:cNvPr id="1401" name="Google Shape;1401;p44"/>
            <p:cNvSpPr/>
            <p:nvPr/>
          </p:nvSpPr>
          <p:spPr>
            <a:xfrm>
              <a:off x="-401282" y="-340029"/>
              <a:ext cx="1342290" cy="2156647"/>
            </a:xfrm>
            <a:custGeom>
              <a:rect b="b" l="l" r="r" t="t"/>
              <a:pathLst>
                <a:path extrusionOk="0" h="21753" w="13539">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338726" y="-270434"/>
              <a:ext cx="1251377" cy="2059983"/>
            </a:xfrm>
            <a:custGeom>
              <a:rect b="b" l="l" r="r" t="t"/>
              <a:pathLst>
                <a:path extrusionOk="0" fill="none" h="20778" w="12622">
                  <a:moveTo>
                    <a:pt x="12621" y="20777"/>
                  </a:moveTo>
                  <a:cubicBezTo>
                    <a:pt x="9681" y="13181"/>
                    <a:pt x="5394" y="6109"/>
                    <a:pt x="1" y="1"/>
                  </a:cubicBezTo>
                </a:path>
              </a:pathLst>
            </a:custGeom>
            <a:noFill/>
            <a:ln cap="rnd" cmpd="sng" w="7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44"/>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GUIDING </a:t>
            </a:r>
            <a:r>
              <a:rPr b="0" lang="en"/>
              <a:t>PRINCIPLES</a:t>
            </a:r>
            <a:endParaRPr b="0"/>
          </a:p>
        </p:txBody>
      </p:sp>
      <p:sp>
        <p:nvSpPr>
          <p:cNvPr id="1404" name="Google Shape;1404;p44"/>
          <p:cNvSpPr txBox="1"/>
          <p:nvPr>
            <p:ph idx="4294967295" type="subTitle"/>
          </p:nvPr>
        </p:nvSpPr>
        <p:spPr>
          <a:xfrm>
            <a:off x="3409950" y="1774875"/>
            <a:ext cx="2324100" cy="528000"/>
          </a:xfrm>
          <a:prstGeom prst="rect">
            <a:avLst/>
          </a:prstGeom>
        </p:spPr>
        <p:txBody>
          <a:bodyPr anchorCtr="0" anchor="t" bIns="0" lIns="0" spcFirstLastPara="1" rIns="0" wrap="square" tIns="0">
            <a:noAutofit/>
          </a:bodyPr>
          <a:lstStyle/>
          <a:p>
            <a:pPr indent="0" lvl="0" marL="0" marR="91440" rtl="0" algn="ctr">
              <a:lnSpc>
                <a:spcPct val="100000"/>
              </a:lnSpc>
              <a:spcBef>
                <a:spcPts val="0"/>
              </a:spcBef>
              <a:spcAft>
                <a:spcPts val="0"/>
              </a:spcAft>
              <a:buNone/>
            </a:pPr>
            <a:r>
              <a:rPr lang="en" sz="1600"/>
              <a:t>Ceres</a:t>
            </a:r>
            <a:r>
              <a:rPr b="1" lang="en" sz="1600"/>
              <a:t> </a:t>
            </a:r>
            <a:r>
              <a:rPr lang="en" sz="1600"/>
              <a:t>is located in the main asteroid belt</a:t>
            </a:r>
            <a:endParaRPr sz="1600"/>
          </a:p>
        </p:txBody>
      </p:sp>
      <p:sp>
        <p:nvSpPr>
          <p:cNvPr id="1405" name="Google Shape;1405;p44"/>
          <p:cNvSpPr txBox="1"/>
          <p:nvPr>
            <p:ph idx="4294967295" type="subTitle"/>
          </p:nvPr>
        </p:nvSpPr>
        <p:spPr>
          <a:xfrm>
            <a:off x="865625" y="1774875"/>
            <a:ext cx="1545300" cy="890400"/>
          </a:xfrm>
          <a:prstGeom prst="rect">
            <a:avLst/>
          </a:prstGeom>
        </p:spPr>
        <p:txBody>
          <a:bodyPr anchorCtr="0" anchor="t" bIns="0" lIns="0" spcFirstLastPara="1" rIns="0" wrap="square" tIns="0">
            <a:noAutofit/>
          </a:bodyPr>
          <a:lstStyle/>
          <a:p>
            <a:pPr indent="0" lvl="0" marL="0" marR="91440" rtl="0" algn="l">
              <a:lnSpc>
                <a:spcPct val="100000"/>
              </a:lnSpc>
              <a:spcBef>
                <a:spcPts val="0"/>
              </a:spcBef>
              <a:spcAft>
                <a:spcPts val="1200"/>
              </a:spcAft>
              <a:buNone/>
            </a:pPr>
            <a:r>
              <a:rPr lang="en" sz="1600">
                <a:solidFill>
                  <a:schemeClr val="dk1"/>
                </a:solidFill>
              </a:rPr>
              <a:t>Despite being red, Mars is a cold place</a:t>
            </a:r>
            <a:endParaRPr sz="1600"/>
          </a:p>
        </p:txBody>
      </p:sp>
      <p:sp>
        <p:nvSpPr>
          <p:cNvPr id="1406" name="Google Shape;1406;p44"/>
          <p:cNvSpPr txBox="1"/>
          <p:nvPr>
            <p:ph idx="4294967295" type="subTitle"/>
          </p:nvPr>
        </p:nvSpPr>
        <p:spPr>
          <a:xfrm>
            <a:off x="865625" y="1389888"/>
            <a:ext cx="15432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MARS</a:t>
            </a:r>
            <a:endParaRPr/>
          </a:p>
        </p:txBody>
      </p:sp>
      <p:sp>
        <p:nvSpPr>
          <p:cNvPr id="1407" name="Google Shape;1407;p44"/>
          <p:cNvSpPr txBox="1"/>
          <p:nvPr>
            <p:ph idx="4294967295" type="subTitle"/>
          </p:nvPr>
        </p:nvSpPr>
        <p:spPr>
          <a:xfrm>
            <a:off x="865625" y="3591100"/>
            <a:ext cx="1545300" cy="887100"/>
          </a:xfrm>
          <a:prstGeom prst="rect">
            <a:avLst/>
          </a:prstGeom>
        </p:spPr>
        <p:txBody>
          <a:bodyPr anchorCtr="0" anchor="t" bIns="0" lIns="0" spcFirstLastPara="1" rIns="0" wrap="square" tIns="0">
            <a:noAutofit/>
          </a:bodyPr>
          <a:lstStyle/>
          <a:p>
            <a:pPr indent="0" lvl="0" marL="0" marR="91440" rtl="0" algn="l">
              <a:lnSpc>
                <a:spcPct val="100000"/>
              </a:lnSpc>
              <a:spcBef>
                <a:spcPts val="0"/>
              </a:spcBef>
              <a:spcAft>
                <a:spcPts val="1200"/>
              </a:spcAft>
              <a:buNone/>
            </a:pPr>
            <a:r>
              <a:rPr lang="en" sz="1600"/>
              <a:t>Venus is the second planet from the Sun</a:t>
            </a:r>
            <a:endParaRPr sz="1600"/>
          </a:p>
        </p:txBody>
      </p:sp>
      <p:sp>
        <p:nvSpPr>
          <p:cNvPr id="1408" name="Google Shape;1408;p44"/>
          <p:cNvSpPr txBox="1"/>
          <p:nvPr>
            <p:ph idx="4294967295" type="subTitle"/>
          </p:nvPr>
        </p:nvSpPr>
        <p:spPr>
          <a:xfrm>
            <a:off x="865625" y="3206113"/>
            <a:ext cx="1543200" cy="3693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200"/>
              </a:spcAft>
              <a:buNone/>
            </a:pPr>
            <a:r>
              <a:rPr b="1" lang="en" sz="2000">
                <a:solidFill>
                  <a:schemeClr val="dk1"/>
                </a:solidFill>
                <a:latin typeface="Quicksand"/>
                <a:ea typeface="Quicksand"/>
                <a:cs typeface="Quicksand"/>
                <a:sym typeface="Quicksand"/>
              </a:rPr>
              <a:t>VENUS</a:t>
            </a:r>
            <a:endParaRPr b="1" sz="2000">
              <a:solidFill>
                <a:schemeClr val="dk1"/>
              </a:solidFill>
              <a:latin typeface="Quicksand"/>
              <a:ea typeface="Quicksand"/>
              <a:cs typeface="Quicksand"/>
              <a:sym typeface="Quicksand"/>
            </a:endParaRPr>
          </a:p>
        </p:txBody>
      </p:sp>
      <p:sp>
        <p:nvSpPr>
          <p:cNvPr id="1409" name="Google Shape;1409;p44"/>
          <p:cNvSpPr txBox="1"/>
          <p:nvPr>
            <p:ph idx="4294967295" type="subTitle"/>
          </p:nvPr>
        </p:nvSpPr>
        <p:spPr>
          <a:xfrm>
            <a:off x="6744925" y="1774875"/>
            <a:ext cx="1542600" cy="8904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sz="1600"/>
              <a:t>Jupiter is the biggest planet of them all</a:t>
            </a:r>
            <a:endParaRPr sz="1600"/>
          </a:p>
        </p:txBody>
      </p:sp>
      <p:sp>
        <p:nvSpPr>
          <p:cNvPr id="1410" name="Google Shape;1410;p44"/>
          <p:cNvSpPr txBox="1"/>
          <p:nvPr>
            <p:ph idx="4294967295" type="subTitle"/>
          </p:nvPr>
        </p:nvSpPr>
        <p:spPr>
          <a:xfrm>
            <a:off x="6732925" y="1389888"/>
            <a:ext cx="15546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JUPITER</a:t>
            </a:r>
            <a:endParaRPr>
              <a:latin typeface="Lexend ExtraBold"/>
              <a:ea typeface="Lexend ExtraBold"/>
              <a:cs typeface="Lexend ExtraBold"/>
              <a:sym typeface="Lexend ExtraBold"/>
            </a:endParaRPr>
          </a:p>
        </p:txBody>
      </p:sp>
      <p:sp>
        <p:nvSpPr>
          <p:cNvPr id="1411" name="Google Shape;1411;p44"/>
          <p:cNvSpPr txBox="1"/>
          <p:nvPr>
            <p:ph idx="4294967295" type="subTitle"/>
          </p:nvPr>
        </p:nvSpPr>
        <p:spPr>
          <a:xfrm>
            <a:off x="6732925" y="3591100"/>
            <a:ext cx="1554600" cy="887100"/>
          </a:xfrm>
          <a:prstGeom prst="rect">
            <a:avLst/>
          </a:prstGeom>
        </p:spPr>
        <p:txBody>
          <a:bodyPr anchorCtr="0" anchor="t" bIns="0" lIns="0" spcFirstLastPara="1" rIns="0" wrap="square" tIns="0">
            <a:noAutofit/>
          </a:bodyPr>
          <a:lstStyle/>
          <a:p>
            <a:pPr indent="0" lvl="0" marL="228600" marR="0" rtl="0" algn="r">
              <a:lnSpc>
                <a:spcPct val="100000"/>
              </a:lnSpc>
              <a:spcBef>
                <a:spcPts val="0"/>
              </a:spcBef>
              <a:spcAft>
                <a:spcPts val="1200"/>
              </a:spcAft>
              <a:buNone/>
            </a:pPr>
            <a:r>
              <a:rPr lang="en" sz="1600"/>
              <a:t>Neptune is very far from the Sun</a:t>
            </a:r>
            <a:endParaRPr sz="1600"/>
          </a:p>
        </p:txBody>
      </p:sp>
      <p:sp>
        <p:nvSpPr>
          <p:cNvPr id="1412" name="Google Shape;1412;p44"/>
          <p:cNvSpPr txBox="1"/>
          <p:nvPr>
            <p:ph idx="4294967295" type="subTitle"/>
          </p:nvPr>
        </p:nvSpPr>
        <p:spPr>
          <a:xfrm>
            <a:off x="6732925" y="3206113"/>
            <a:ext cx="15546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NEPTUNE</a:t>
            </a:r>
            <a:endParaRPr>
              <a:latin typeface="Lexend ExtraBold"/>
              <a:ea typeface="Lexend ExtraBold"/>
              <a:cs typeface="Lexend ExtraBold"/>
              <a:sym typeface="Lexend ExtraBold"/>
            </a:endParaRPr>
          </a:p>
        </p:txBody>
      </p:sp>
      <p:sp>
        <p:nvSpPr>
          <p:cNvPr id="1413" name="Google Shape;1413;p44"/>
          <p:cNvSpPr txBox="1"/>
          <p:nvPr>
            <p:ph idx="4294967295" type="subTitle"/>
          </p:nvPr>
        </p:nvSpPr>
        <p:spPr>
          <a:xfrm>
            <a:off x="3410700" y="1389888"/>
            <a:ext cx="23226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CERES</a:t>
            </a:r>
            <a:endParaRPr>
              <a:latin typeface="Lexend ExtraBold"/>
              <a:ea typeface="Lexend ExtraBold"/>
              <a:cs typeface="Lexend ExtraBold"/>
              <a:sym typeface="Lexend ExtraBold"/>
            </a:endParaRPr>
          </a:p>
        </p:txBody>
      </p:sp>
      <p:sp>
        <p:nvSpPr>
          <p:cNvPr id="1414" name="Google Shape;1414;p44"/>
          <p:cNvSpPr/>
          <p:nvPr/>
        </p:nvSpPr>
        <p:spPr>
          <a:xfrm>
            <a:off x="4185900" y="23831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2417713" y="32061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2417713" y="138988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5954088" y="13493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5954088" y="32533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44"/>
          <p:cNvCxnSpPr>
            <a:stCxn id="1414" idx="2"/>
            <a:endCxn id="1416" idx="4"/>
          </p:cNvCxnSpPr>
          <p:nvPr/>
        </p:nvCxnSpPr>
        <p:spPr>
          <a:xfrm rot="10800000">
            <a:off x="2803800" y="2162038"/>
            <a:ext cx="1382100" cy="607200"/>
          </a:xfrm>
          <a:prstGeom prst="curvedConnector2">
            <a:avLst/>
          </a:prstGeom>
          <a:noFill/>
          <a:ln cap="flat" cmpd="sng" w="9525">
            <a:solidFill>
              <a:schemeClr val="dk2"/>
            </a:solidFill>
            <a:prstDash val="solid"/>
            <a:round/>
            <a:headEnd len="med" w="med" type="none"/>
            <a:tailEnd len="med" w="med" type="triangle"/>
          </a:ln>
        </p:spPr>
      </p:cxnSp>
      <p:cxnSp>
        <p:nvCxnSpPr>
          <p:cNvPr id="1420" name="Google Shape;1420;p44"/>
          <p:cNvCxnSpPr>
            <a:stCxn id="1414" idx="6"/>
            <a:endCxn id="1417" idx="3"/>
          </p:cNvCxnSpPr>
          <p:nvPr/>
        </p:nvCxnSpPr>
        <p:spPr>
          <a:xfrm flipH="1" rot="10800000">
            <a:off x="4958100" y="2008438"/>
            <a:ext cx="1109100" cy="760800"/>
          </a:xfrm>
          <a:prstGeom prst="curvedConnector2">
            <a:avLst/>
          </a:prstGeom>
          <a:noFill/>
          <a:ln cap="flat" cmpd="sng" w="9525">
            <a:solidFill>
              <a:schemeClr val="dk2"/>
            </a:solidFill>
            <a:prstDash val="solid"/>
            <a:round/>
            <a:headEnd len="med" w="med" type="none"/>
            <a:tailEnd len="med" w="med" type="triangle"/>
          </a:ln>
        </p:spPr>
      </p:cxnSp>
      <p:cxnSp>
        <p:nvCxnSpPr>
          <p:cNvPr id="1421" name="Google Shape;1421;p44"/>
          <p:cNvCxnSpPr>
            <a:stCxn id="1414" idx="2"/>
            <a:endCxn id="1415" idx="0"/>
          </p:cNvCxnSpPr>
          <p:nvPr/>
        </p:nvCxnSpPr>
        <p:spPr>
          <a:xfrm flipH="1">
            <a:off x="2803800" y="2769238"/>
            <a:ext cx="1382100" cy="436800"/>
          </a:xfrm>
          <a:prstGeom prst="curvedConnector2">
            <a:avLst/>
          </a:prstGeom>
          <a:noFill/>
          <a:ln cap="flat" cmpd="sng" w="9525">
            <a:solidFill>
              <a:schemeClr val="dk2"/>
            </a:solidFill>
            <a:prstDash val="solid"/>
            <a:round/>
            <a:headEnd len="med" w="med" type="none"/>
            <a:tailEnd len="med" w="med" type="triangle"/>
          </a:ln>
        </p:spPr>
      </p:cxnSp>
      <p:cxnSp>
        <p:nvCxnSpPr>
          <p:cNvPr id="1422" name="Google Shape;1422;p44"/>
          <p:cNvCxnSpPr>
            <a:stCxn id="1414" idx="6"/>
            <a:endCxn id="1418" idx="0"/>
          </p:cNvCxnSpPr>
          <p:nvPr/>
        </p:nvCxnSpPr>
        <p:spPr>
          <a:xfrm>
            <a:off x="4958100" y="2769238"/>
            <a:ext cx="1382100" cy="484200"/>
          </a:xfrm>
          <a:prstGeom prst="curvedConnector2">
            <a:avLst/>
          </a:prstGeom>
          <a:noFill/>
          <a:ln cap="flat" cmpd="sng" w="9525">
            <a:solidFill>
              <a:schemeClr val="dk2"/>
            </a:solidFill>
            <a:prstDash val="solid"/>
            <a:round/>
            <a:headEnd len="med" w="med" type="none"/>
            <a:tailEnd len="med" w="med" type="triangle"/>
          </a:ln>
        </p:spPr>
      </p:cxnSp>
      <p:sp>
        <p:nvSpPr>
          <p:cNvPr id="1423" name="Google Shape;1423;p44"/>
          <p:cNvSpPr/>
          <p:nvPr/>
        </p:nvSpPr>
        <p:spPr>
          <a:xfrm>
            <a:off x="2620006" y="15912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2646436" y="340631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44"/>
          <p:cNvGrpSpPr/>
          <p:nvPr/>
        </p:nvGrpSpPr>
        <p:grpSpPr>
          <a:xfrm>
            <a:off x="4386552" y="2600374"/>
            <a:ext cx="370879" cy="337755"/>
            <a:chOff x="-40378075" y="3267450"/>
            <a:chExt cx="317425" cy="289075"/>
          </a:xfrm>
        </p:grpSpPr>
        <p:sp>
          <p:nvSpPr>
            <p:cNvPr id="1426" name="Google Shape;1426;p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44"/>
          <p:cNvGrpSpPr/>
          <p:nvPr/>
        </p:nvGrpSpPr>
        <p:grpSpPr>
          <a:xfrm>
            <a:off x="6159562" y="1559022"/>
            <a:ext cx="361292" cy="352803"/>
            <a:chOff x="-28463700" y="3914875"/>
            <a:chExt cx="303275" cy="296150"/>
          </a:xfrm>
        </p:grpSpPr>
        <p:sp>
          <p:nvSpPr>
            <p:cNvPr id="1431" name="Google Shape;1431;p4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44"/>
          <p:cNvGrpSpPr/>
          <p:nvPr/>
        </p:nvGrpSpPr>
        <p:grpSpPr>
          <a:xfrm>
            <a:off x="6126419" y="3428748"/>
            <a:ext cx="427578" cy="421351"/>
            <a:chOff x="-5254775" y="3631325"/>
            <a:chExt cx="296950" cy="292625"/>
          </a:xfrm>
        </p:grpSpPr>
        <p:sp>
          <p:nvSpPr>
            <p:cNvPr id="1434" name="Google Shape;1434;p4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4" name="Shape 1444"/>
        <p:cNvGrpSpPr/>
        <p:nvPr/>
      </p:nvGrpSpPr>
      <p:grpSpPr>
        <a:xfrm>
          <a:off x="0" y="0"/>
          <a:ext cx="0" cy="0"/>
          <a:chOff x="0" y="0"/>
          <a:chExt cx="0" cy="0"/>
        </a:xfrm>
      </p:grpSpPr>
      <p:sp>
        <p:nvSpPr>
          <p:cNvPr id="1445" name="Google Shape;1445;p45"/>
          <p:cNvSpPr txBox="1"/>
          <p:nvPr>
            <p:ph idx="1" type="subTitle"/>
          </p:nvPr>
        </p:nvSpPr>
        <p:spPr>
          <a:xfrm>
            <a:off x="1550599" y="3166071"/>
            <a:ext cx="2574600" cy="85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446" name="Google Shape;1446;p45"/>
          <p:cNvSpPr txBox="1"/>
          <p:nvPr>
            <p:ph idx="2" type="subTitle"/>
          </p:nvPr>
        </p:nvSpPr>
        <p:spPr>
          <a:xfrm>
            <a:off x="1549400" y="2807215"/>
            <a:ext cx="2577000" cy="2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1447" name="Google Shape;1447;p45"/>
          <p:cNvSpPr txBox="1"/>
          <p:nvPr>
            <p:ph idx="3" type="subTitle"/>
          </p:nvPr>
        </p:nvSpPr>
        <p:spPr>
          <a:xfrm>
            <a:off x="5016063" y="3164115"/>
            <a:ext cx="2578500" cy="85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1448" name="Google Shape;1448;p45"/>
          <p:cNvSpPr txBox="1"/>
          <p:nvPr>
            <p:ph idx="4" type="subTitle"/>
          </p:nvPr>
        </p:nvSpPr>
        <p:spPr>
          <a:xfrm>
            <a:off x="5016075" y="2807202"/>
            <a:ext cx="2576400" cy="29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1449" name="Google Shape;1449;p45"/>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b="0" lang="en"/>
              <a:t>PHILOSOPHY</a:t>
            </a:r>
            <a:endParaRPr b="0"/>
          </a:p>
        </p:txBody>
      </p:sp>
      <p:sp>
        <p:nvSpPr>
          <p:cNvPr id="1450" name="Google Shape;1450;p45"/>
          <p:cNvSpPr/>
          <p:nvPr/>
        </p:nvSpPr>
        <p:spPr>
          <a:xfrm>
            <a:off x="2451788" y="180139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5919213" y="180136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2666190" y="19431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5"/>
          <p:cNvGrpSpPr/>
          <p:nvPr/>
        </p:nvGrpSpPr>
        <p:grpSpPr>
          <a:xfrm>
            <a:off x="6027003" y="1942010"/>
            <a:ext cx="457453" cy="449325"/>
            <a:chOff x="-20199150" y="3317850"/>
            <a:chExt cx="309550" cy="304050"/>
          </a:xfrm>
        </p:grpSpPr>
        <p:sp>
          <p:nvSpPr>
            <p:cNvPr id="1454" name="Google Shape;1454;p4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45"/>
          <p:cNvGrpSpPr/>
          <p:nvPr/>
        </p:nvGrpSpPr>
        <p:grpSpPr>
          <a:xfrm>
            <a:off x="200442" y="247286"/>
            <a:ext cx="1247770" cy="1312706"/>
            <a:chOff x="-170771" y="2001398"/>
            <a:chExt cx="1247770" cy="1312706"/>
          </a:xfrm>
        </p:grpSpPr>
        <p:sp>
          <p:nvSpPr>
            <p:cNvPr id="1462" name="Google Shape;1462;p45"/>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6" name="Shape 1476"/>
        <p:cNvGrpSpPr/>
        <p:nvPr/>
      </p:nvGrpSpPr>
      <p:grpSpPr>
        <a:xfrm>
          <a:off x="0" y="0"/>
          <a:ext cx="0" cy="0"/>
          <a:chOff x="0" y="0"/>
          <a:chExt cx="0" cy="0"/>
        </a:xfrm>
      </p:grpSpPr>
      <p:sp>
        <p:nvSpPr>
          <p:cNvPr id="1477" name="Google Shape;1477;p46"/>
          <p:cNvSpPr/>
          <p:nvPr/>
        </p:nvSpPr>
        <p:spPr>
          <a:xfrm flipH="1">
            <a:off x="-1423250" y="3886360"/>
            <a:ext cx="2219801" cy="1453726"/>
          </a:xfrm>
          <a:custGeom>
            <a:rect b="b" l="l" r="r" t="t"/>
            <a:pathLst>
              <a:path extrusionOk="0" h="14663" w="2239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txBox="1"/>
          <p:nvPr>
            <p:ph idx="2" type="subTitle"/>
          </p:nvPr>
        </p:nvSpPr>
        <p:spPr>
          <a:xfrm>
            <a:off x="1240025" y="2023885"/>
            <a:ext cx="18570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1479" name="Google Shape;1479;p46"/>
          <p:cNvSpPr txBox="1"/>
          <p:nvPr>
            <p:ph idx="5" type="subTitle"/>
          </p:nvPr>
        </p:nvSpPr>
        <p:spPr>
          <a:xfrm>
            <a:off x="6048547" y="2313989"/>
            <a:ext cx="1854300" cy="512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It’s the farthest planet from the Sun</a:t>
            </a:r>
            <a:endParaRPr/>
          </a:p>
        </p:txBody>
      </p:sp>
      <p:sp>
        <p:nvSpPr>
          <p:cNvPr id="1480" name="Google Shape;1480;p46"/>
          <p:cNvSpPr txBox="1"/>
          <p:nvPr>
            <p:ph idx="7" type="subTitle"/>
          </p:nvPr>
        </p:nvSpPr>
        <p:spPr>
          <a:xfrm>
            <a:off x="1240925" y="4117151"/>
            <a:ext cx="1855200" cy="512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It’s composed of hydrogen and helium</a:t>
            </a:r>
            <a:endParaRPr/>
          </a:p>
        </p:txBody>
      </p:sp>
      <p:sp>
        <p:nvSpPr>
          <p:cNvPr id="1481" name="Google Shape;1481;p46"/>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MULTIVITAMIN </a:t>
            </a:r>
            <a:r>
              <a:rPr b="0" lang="en"/>
              <a:t>SUPPLEMENTS</a:t>
            </a:r>
            <a:endParaRPr b="0"/>
          </a:p>
        </p:txBody>
      </p:sp>
      <p:sp>
        <p:nvSpPr>
          <p:cNvPr id="1482" name="Google Shape;1482;p46"/>
          <p:cNvSpPr txBox="1"/>
          <p:nvPr>
            <p:ph idx="9" type="subTitle"/>
          </p:nvPr>
        </p:nvSpPr>
        <p:spPr>
          <a:xfrm>
            <a:off x="3645079" y="4117151"/>
            <a:ext cx="1854300" cy="512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Jupiter is the biggest planet of them all</a:t>
            </a:r>
            <a:endParaRPr/>
          </a:p>
        </p:txBody>
      </p:sp>
      <p:sp>
        <p:nvSpPr>
          <p:cNvPr id="1483" name="Google Shape;1483;p46"/>
          <p:cNvSpPr txBox="1"/>
          <p:nvPr>
            <p:ph idx="15" type="subTitle"/>
          </p:nvPr>
        </p:nvSpPr>
        <p:spPr>
          <a:xfrm>
            <a:off x="6047647" y="3823675"/>
            <a:ext cx="18561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a:t>
            </a:r>
            <a:endParaRPr/>
          </a:p>
        </p:txBody>
      </p:sp>
      <p:sp>
        <p:nvSpPr>
          <p:cNvPr id="1484" name="Google Shape;1484;p46"/>
          <p:cNvSpPr txBox="1"/>
          <p:nvPr>
            <p:ph idx="1" type="subTitle"/>
          </p:nvPr>
        </p:nvSpPr>
        <p:spPr>
          <a:xfrm>
            <a:off x="1240925" y="2318304"/>
            <a:ext cx="1855200" cy="511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 is the second planet from the Sun</a:t>
            </a:r>
            <a:endParaRPr>
              <a:latin typeface="Raleway"/>
              <a:ea typeface="Raleway"/>
              <a:cs typeface="Raleway"/>
              <a:sym typeface="Raleway"/>
            </a:endParaRPr>
          </a:p>
        </p:txBody>
      </p:sp>
      <p:sp>
        <p:nvSpPr>
          <p:cNvPr id="1485" name="Google Shape;1485;p46"/>
          <p:cNvSpPr txBox="1"/>
          <p:nvPr>
            <p:ph idx="3" type="subTitle"/>
          </p:nvPr>
        </p:nvSpPr>
        <p:spPr>
          <a:xfrm>
            <a:off x="3645079" y="2313989"/>
            <a:ext cx="1854300" cy="512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It’s the closest planet to the Sun</a:t>
            </a:r>
            <a:endParaRPr/>
          </a:p>
        </p:txBody>
      </p:sp>
      <p:sp>
        <p:nvSpPr>
          <p:cNvPr id="1486" name="Google Shape;1486;p46"/>
          <p:cNvSpPr txBox="1"/>
          <p:nvPr>
            <p:ph idx="4" type="subTitle"/>
          </p:nvPr>
        </p:nvSpPr>
        <p:spPr>
          <a:xfrm>
            <a:off x="3644179" y="2023874"/>
            <a:ext cx="18561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1487" name="Google Shape;1487;p46"/>
          <p:cNvSpPr txBox="1"/>
          <p:nvPr>
            <p:ph idx="6" type="subTitle"/>
          </p:nvPr>
        </p:nvSpPr>
        <p:spPr>
          <a:xfrm>
            <a:off x="6047647" y="2023874"/>
            <a:ext cx="18561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a:t>
            </a:r>
            <a:endParaRPr/>
          </a:p>
        </p:txBody>
      </p:sp>
      <p:sp>
        <p:nvSpPr>
          <p:cNvPr id="1488" name="Google Shape;1488;p46"/>
          <p:cNvSpPr txBox="1"/>
          <p:nvPr>
            <p:ph idx="8" type="subTitle"/>
          </p:nvPr>
        </p:nvSpPr>
        <p:spPr>
          <a:xfrm>
            <a:off x="1240475" y="3823675"/>
            <a:ext cx="18561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a:t>
            </a:r>
            <a:endParaRPr/>
          </a:p>
        </p:txBody>
      </p:sp>
      <p:sp>
        <p:nvSpPr>
          <p:cNvPr id="1489" name="Google Shape;1489;p46"/>
          <p:cNvSpPr txBox="1"/>
          <p:nvPr>
            <p:ph idx="13" type="subTitle"/>
          </p:nvPr>
        </p:nvSpPr>
        <p:spPr>
          <a:xfrm>
            <a:off x="3644179" y="3823675"/>
            <a:ext cx="1856100" cy="25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a:t>
            </a:r>
            <a:endParaRPr/>
          </a:p>
        </p:txBody>
      </p:sp>
      <p:sp>
        <p:nvSpPr>
          <p:cNvPr id="1490" name="Google Shape;1490;p46"/>
          <p:cNvSpPr txBox="1"/>
          <p:nvPr>
            <p:ph idx="14" type="subTitle"/>
          </p:nvPr>
        </p:nvSpPr>
        <p:spPr>
          <a:xfrm>
            <a:off x="6048547" y="4117151"/>
            <a:ext cx="1854300" cy="5121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Mars is actually a very cold place</a:t>
            </a:r>
            <a:endParaRPr/>
          </a:p>
        </p:txBody>
      </p:sp>
      <p:sp>
        <p:nvSpPr>
          <p:cNvPr id="1491" name="Google Shape;1491;p46"/>
          <p:cNvSpPr/>
          <p:nvPr/>
        </p:nvSpPr>
        <p:spPr>
          <a:xfrm>
            <a:off x="1859825" y="29697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1859825" y="11701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4263529" y="29697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4263529" y="11701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6666997" y="29697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6666997" y="117012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46"/>
          <p:cNvGrpSpPr/>
          <p:nvPr/>
        </p:nvGrpSpPr>
        <p:grpSpPr>
          <a:xfrm>
            <a:off x="1998080" y="1389373"/>
            <a:ext cx="340890" cy="178912"/>
            <a:chOff x="2084325" y="363300"/>
            <a:chExt cx="484150" cy="254100"/>
          </a:xfrm>
        </p:grpSpPr>
        <p:sp>
          <p:nvSpPr>
            <p:cNvPr id="1498" name="Google Shape;1498;p4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9" name="Google Shape;1499;p4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00" name="Google Shape;1500;p46"/>
          <p:cNvSpPr/>
          <p:nvPr/>
        </p:nvSpPr>
        <p:spPr>
          <a:xfrm>
            <a:off x="4421129" y="1309189"/>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1" name="Google Shape;1501;p46"/>
          <p:cNvSpPr/>
          <p:nvPr/>
        </p:nvSpPr>
        <p:spPr>
          <a:xfrm>
            <a:off x="6806044" y="1309189"/>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502" name="Google Shape;1502;p46"/>
          <p:cNvGrpSpPr/>
          <p:nvPr/>
        </p:nvGrpSpPr>
        <p:grpSpPr>
          <a:xfrm>
            <a:off x="6805474" y="3108804"/>
            <a:ext cx="336296" cy="339235"/>
            <a:chOff x="4464775" y="3806475"/>
            <a:chExt cx="477625" cy="481800"/>
          </a:xfrm>
        </p:grpSpPr>
        <p:sp>
          <p:nvSpPr>
            <p:cNvPr id="1503" name="Google Shape;1503;p4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4" name="Google Shape;1504;p4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5" name="Google Shape;1505;p4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6" name="Google Shape;1506;p4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7" name="Google Shape;1507;p4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8" name="Google Shape;1508;p4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09" name="Google Shape;1509;p46"/>
          <p:cNvGrpSpPr/>
          <p:nvPr/>
        </p:nvGrpSpPr>
        <p:grpSpPr>
          <a:xfrm>
            <a:off x="4375601" y="3083053"/>
            <a:ext cx="393257" cy="390739"/>
            <a:chOff x="-15296200" y="3326900"/>
            <a:chExt cx="304850" cy="302875"/>
          </a:xfrm>
        </p:grpSpPr>
        <p:sp>
          <p:nvSpPr>
            <p:cNvPr id="1510" name="Google Shape;1510;p4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46"/>
          <p:cNvSpPr/>
          <p:nvPr/>
        </p:nvSpPr>
        <p:spPr>
          <a:xfrm>
            <a:off x="1998073" y="3108400"/>
            <a:ext cx="340903" cy="340034"/>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19" name="Shape 1519"/>
        <p:cNvGrpSpPr/>
        <p:nvPr/>
      </p:nvGrpSpPr>
      <p:grpSpPr>
        <a:xfrm>
          <a:off x="0" y="0"/>
          <a:ext cx="0" cy="0"/>
          <a:chOff x="0" y="0"/>
          <a:chExt cx="0" cy="0"/>
        </a:xfrm>
      </p:grpSpPr>
      <p:sp>
        <p:nvSpPr>
          <p:cNvPr id="1520" name="Google Shape;1520;p47"/>
          <p:cNvSpPr/>
          <p:nvPr/>
        </p:nvSpPr>
        <p:spPr>
          <a:xfrm flipH="1">
            <a:off x="271434" y="1368232"/>
            <a:ext cx="1076291" cy="923413"/>
          </a:xfrm>
          <a:custGeom>
            <a:rect b="b" l="l" r="r" t="t"/>
            <a:pathLst>
              <a:path extrusionOk="0" h="9314" w="10856">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txBox="1"/>
          <p:nvPr>
            <p:ph type="title"/>
          </p:nvPr>
        </p:nvSpPr>
        <p:spPr>
          <a:xfrm>
            <a:off x="713225" y="539500"/>
            <a:ext cx="3912300" cy="66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5" name="Shape 1525"/>
        <p:cNvGrpSpPr/>
        <p:nvPr/>
      </p:nvGrpSpPr>
      <p:grpSpPr>
        <a:xfrm>
          <a:off x="0" y="0"/>
          <a:ext cx="0" cy="0"/>
          <a:chOff x="0" y="0"/>
          <a:chExt cx="0" cy="0"/>
        </a:xfrm>
      </p:grpSpPr>
      <p:sp>
        <p:nvSpPr>
          <p:cNvPr id="1526" name="Google Shape;1526;p48"/>
          <p:cNvSpPr txBox="1"/>
          <p:nvPr>
            <p:ph type="ctrTitle"/>
          </p:nvPr>
        </p:nvSpPr>
        <p:spPr>
          <a:xfrm>
            <a:off x="4846650" y="1237975"/>
            <a:ext cx="3253500" cy="1619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A PICTURE ALWAYS </a:t>
            </a:r>
            <a:r>
              <a:rPr b="0" lang="en"/>
              <a:t>REINFORCES THE CONCEPT</a:t>
            </a:r>
            <a:endParaRPr b="0"/>
          </a:p>
        </p:txBody>
      </p:sp>
      <p:sp>
        <p:nvSpPr>
          <p:cNvPr id="1527" name="Google Shape;1527;p48"/>
          <p:cNvSpPr txBox="1"/>
          <p:nvPr>
            <p:ph idx="1" type="subTitle"/>
          </p:nvPr>
        </p:nvSpPr>
        <p:spPr>
          <a:xfrm>
            <a:off x="4382200" y="3047025"/>
            <a:ext cx="3717900" cy="7689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pic>
        <p:nvPicPr>
          <p:cNvPr id="1528" name="Google Shape;1528;p48"/>
          <p:cNvPicPr preferRelativeResize="0"/>
          <p:nvPr/>
        </p:nvPicPr>
        <p:blipFill>
          <a:blip r:embed="rId3">
            <a:alphaModFix/>
          </a:blip>
          <a:stretch>
            <a:fillRect/>
          </a:stretch>
        </p:blipFill>
        <p:spPr>
          <a:xfrm>
            <a:off x="1043850" y="629550"/>
            <a:ext cx="3108600" cy="3884400"/>
          </a:xfrm>
          <a:prstGeom prst="roundRect">
            <a:avLst>
              <a:gd fmla="val 16667" name="adj"/>
            </a:avLst>
          </a:prstGeom>
          <a:noFill/>
          <a:ln>
            <a:noFill/>
          </a:ln>
        </p:spPr>
      </p:pic>
      <p:grpSp>
        <p:nvGrpSpPr>
          <p:cNvPr id="1529" name="Google Shape;1529;p48"/>
          <p:cNvGrpSpPr/>
          <p:nvPr/>
        </p:nvGrpSpPr>
        <p:grpSpPr>
          <a:xfrm>
            <a:off x="229367" y="68111"/>
            <a:ext cx="1247770" cy="1312706"/>
            <a:chOff x="-170771" y="2001398"/>
            <a:chExt cx="1247770" cy="1312706"/>
          </a:xfrm>
        </p:grpSpPr>
        <p:sp>
          <p:nvSpPr>
            <p:cNvPr id="1530" name="Google Shape;1530;p48"/>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8"/>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8"/>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4" name="Shape 1544"/>
        <p:cNvGrpSpPr/>
        <p:nvPr/>
      </p:nvGrpSpPr>
      <p:grpSpPr>
        <a:xfrm>
          <a:off x="0" y="0"/>
          <a:ext cx="0" cy="0"/>
          <a:chOff x="0" y="0"/>
          <a:chExt cx="0" cy="0"/>
        </a:xfrm>
      </p:grpSpPr>
      <p:sp>
        <p:nvSpPr>
          <p:cNvPr id="1545" name="Google Shape;1545;p49"/>
          <p:cNvSpPr txBox="1"/>
          <p:nvPr>
            <p:ph type="title"/>
          </p:nvPr>
        </p:nvSpPr>
        <p:spPr>
          <a:xfrm>
            <a:off x="1963500" y="1420600"/>
            <a:ext cx="5217000" cy="163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150,000</a:t>
            </a:r>
            <a:endParaRPr/>
          </a:p>
        </p:txBody>
      </p:sp>
      <p:sp>
        <p:nvSpPr>
          <p:cNvPr id="1546" name="Google Shape;1546;p49"/>
          <p:cNvSpPr txBox="1"/>
          <p:nvPr>
            <p:ph idx="1" type="subTitle"/>
          </p:nvPr>
        </p:nvSpPr>
        <p:spPr>
          <a:xfrm>
            <a:off x="1961400" y="3029450"/>
            <a:ext cx="5221200" cy="29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grpSp>
        <p:nvGrpSpPr>
          <p:cNvPr id="1547" name="Google Shape;1547;p49"/>
          <p:cNvGrpSpPr/>
          <p:nvPr/>
        </p:nvGrpSpPr>
        <p:grpSpPr>
          <a:xfrm>
            <a:off x="-866375" y="3679466"/>
            <a:ext cx="2035197" cy="1426462"/>
            <a:chOff x="4811162" y="3036466"/>
            <a:chExt cx="2035197" cy="1426462"/>
          </a:xfrm>
        </p:grpSpPr>
        <p:sp>
          <p:nvSpPr>
            <p:cNvPr id="1548" name="Google Shape;1548;p49"/>
            <p:cNvSpPr/>
            <p:nvPr/>
          </p:nvSpPr>
          <p:spPr>
            <a:xfrm>
              <a:off x="4811162" y="3036466"/>
              <a:ext cx="2035197" cy="1426462"/>
            </a:xfrm>
            <a:custGeom>
              <a:rect b="b" l="l" r="r" t="t"/>
              <a:pathLst>
                <a:path extrusionOk="0" h="14388" w="20528">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flipH="1">
              <a:off x="5737439" y="3686650"/>
              <a:ext cx="15232" cy="52047"/>
            </a:xfrm>
            <a:custGeom>
              <a:rect b="b" l="l" r="r" t="t"/>
              <a:pathLst>
                <a:path extrusionOk="0" h="525" w="394">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5336791" y="4275941"/>
              <a:ext cx="52050" cy="40252"/>
            </a:xfrm>
            <a:custGeom>
              <a:rect b="b" l="l" r="r" t="t"/>
              <a:pathLst>
                <a:path extrusionOk="0" h="406" w="525">
                  <a:moveTo>
                    <a:pt x="241" y="1"/>
                  </a:moveTo>
                  <a:cubicBezTo>
                    <a:pt x="1" y="1"/>
                    <a:pt x="4" y="406"/>
                    <a:pt x="251" y="406"/>
                  </a:cubicBezTo>
                  <a:cubicBezTo>
                    <a:pt x="513" y="406"/>
                    <a:pt x="525" y="1"/>
                    <a:pt x="251" y="1"/>
                  </a:cubicBezTo>
                  <a:cubicBezTo>
                    <a:pt x="247" y="1"/>
                    <a:pt x="244" y="1"/>
                    <a:pt x="241"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flipH="1">
              <a:off x="5615471" y="3726800"/>
              <a:ext cx="19833" cy="40250"/>
            </a:xfrm>
            <a:custGeom>
              <a:rect b="b" l="l" r="r" t="t"/>
              <a:pathLst>
                <a:path extrusionOk="0" h="406" w="513">
                  <a:moveTo>
                    <a:pt x="240" y="0"/>
                  </a:moveTo>
                  <a:cubicBezTo>
                    <a:pt x="1" y="0"/>
                    <a:pt x="4" y="406"/>
                    <a:pt x="251" y="406"/>
                  </a:cubicBezTo>
                  <a:cubicBezTo>
                    <a:pt x="501" y="406"/>
                    <a:pt x="513" y="1"/>
                    <a:pt x="251" y="1"/>
                  </a:cubicBezTo>
                  <a:cubicBezTo>
                    <a:pt x="247" y="1"/>
                    <a:pt x="244" y="0"/>
                    <a:pt x="24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49"/>
            <p:cNvGrpSpPr/>
            <p:nvPr/>
          </p:nvGrpSpPr>
          <p:grpSpPr>
            <a:xfrm>
              <a:off x="4880857" y="3750563"/>
              <a:ext cx="1234777" cy="562020"/>
              <a:chOff x="4373657" y="4274751"/>
              <a:chExt cx="1234777" cy="562020"/>
            </a:xfrm>
          </p:grpSpPr>
          <p:sp>
            <p:nvSpPr>
              <p:cNvPr id="1553" name="Google Shape;1553;p49"/>
              <p:cNvSpPr/>
              <p:nvPr/>
            </p:nvSpPr>
            <p:spPr>
              <a:xfrm>
                <a:off x="4481024" y="4676065"/>
                <a:ext cx="52050" cy="40252"/>
              </a:xfrm>
              <a:custGeom>
                <a:rect b="b" l="l" r="r" t="t"/>
                <a:pathLst>
                  <a:path extrusionOk="0" h="406" w="525">
                    <a:moveTo>
                      <a:pt x="251" y="1"/>
                    </a:moveTo>
                    <a:cubicBezTo>
                      <a:pt x="1" y="1"/>
                      <a:pt x="1" y="406"/>
                      <a:pt x="251" y="406"/>
                    </a:cubicBezTo>
                    <a:cubicBezTo>
                      <a:pt x="513" y="406"/>
                      <a:pt x="525"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4581353" y="4488395"/>
                <a:ext cx="52050" cy="40252"/>
              </a:xfrm>
              <a:custGeom>
                <a:rect b="b" l="l" r="r" t="t"/>
                <a:pathLst>
                  <a:path extrusionOk="0" h="406" w="525">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4721833" y="4730393"/>
                <a:ext cx="53240" cy="40252"/>
              </a:xfrm>
              <a:custGeom>
                <a:rect b="b" l="l" r="r" t="t"/>
                <a:pathLst>
                  <a:path extrusionOk="0" h="406" w="537">
                    <a:moveTo>
                      <a:pt x="263" y="1"/>
                    </a:moveTo>
                    <a:cubicBezTo>
                      <a:pt x="1" y="1"/>
                      <a:pt x="1" y="405"/>
                      <a:pt x="263" y="405"/>
                    </a:cubicBezTo>
                    <a:cubicBezTo>
                      <a:pt x="525" y="405"/>
                      <a:pt x="53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4848136" y="4516749"/>
                <a:ext cx="52050" cy="40252"/>
              </a:xfrm>
              <a:custGeom>
                <a:rect b="b" l="l" r="r" t="t"/>
                <a:pathLst>
                  <a:path extrusionOk="0" h="406" w="525">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4615655" y="4623026"/>
                <a:ext cx="52050" cy="40252"/>
              </a:xfrm>
              <a:custGeom>
                <a:rect b="b" l="l" r="r" t="t"/>
                <a:pathLst>
                  <a:path extrusionOk="0" h="406" w="525">
                    <a:moveTo>
                      <a:pt x="250" y="0"/>
                    </a:moveTo>
                    <a:cubicBezTo>
                      <a:pt x="0" y="0"/>
                      <a:pt x="0" y="405"/>
                      <a:pt x="250" y="405"/>
                    </a:cubicBezTo>
                    <a:cubicBezTo>
                      <a:pt x="500" y="405"/>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4948464" y="4303105"/>
                <a:ext cx="53240" cy="40252"/>
              </a:xfrm>
              <a:custGeom>
                <a:rect b="b" l="l" r="r" t="t"/>
                <a:pathLst>
                  <a:path extrusionOk="0" h="406" w="537">
                    <a:moveTo>
                      <a:pt x="275" y="1"/>
                    </a:moveTo>
                    <a:cubicBezTo>
                      <a:pt x="1" y="1"/>
                      <a:pt x="1" y="405"/>
                      <a:pt x="275" y="405"/>
                    </a:cubicBezTo>
                    <a:cubicBezTo>
                      <a:pt x="525" y="405"/>
                      <a:pt x="537" y="1"/>
                      <a:pt x="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5083095" y="4597051"/>
                <a:ext cx="51951" cy="39062"/>
              </a:xfrm>
              <a:custGeom>
                <a:rect b="b" l="l" r="r" t="t"/>
                <a:pathLst>
                  <a:path extrusionOk="0" h="394" w="524">
                    <a:moveTo>
                      <a:pt x="250" y="0"/>
                    </a:moveTo>
                    <a:cubicBezTo>
                      <a:pt x="0" y="0"/>
                      <a:pt x="0" y="393"/>
                      <a:pt x="250" y="393"/>
                    </a:cubicBezTo>
                    <a:cubicBezTo>
                      <a:pt x="512" y="393"/>
                      <a:pt x="52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4922490" y="4663177"/>
                <a:ext cx="52050" cy="40153"/>
              </a:xfrm>
              <a:custGeom>
                <a:rect b="b" l="l" r="r" t="t"/>
                <a:pathLst>
                  <a:path extrusionOk="0" h="405" w="525">
                    <a:moveTo>
                      <a:pt x="251" y="0"/>
                    </a:moveTo>
                    <a:cubicBezTo>
                      <a:pt x="1" y="0"/>
                      <a:pt x="1" y="405"/>
                      <a:pt x="251" y="405"/>
                    </a:cubicBezTo>
                    <a:cubicBezTo>
                      <a:pt x="501" y="405"/>
                      <a:pt x="525"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5110160" y="4797708"/>
                <a:ext cx="50860" cy="39062"/>
              </a:xfrm>
              <a:custGeom>
                <a:rect b="b" l="l" r="r" t="t"/>
                <a:pathLst>
                  <a:path extrusionOk="0" h="394" w="513">
                    <a:moveTo>
                      <a:pt x="251" y="0"/>
                    </a:moveTo>
                    <a:cubicBezTo>
                      <a:pt x="1" y="0"/>
                      <a:pt x="1" y="393"/>
                      <a:pt x="251" y="393"/>
                    </a:cubicBezTo>
                    <a:cubicBezTo>
                      <a:pt x="501" y="393"/>
                      <a:pt x="513"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5330942" y="4610039"/>
                <a:ext cx="50860" cy="54330"/>
              </a:xfrm>
              <a:custGeom>
                <a:rect b="b" l="l" r="r" t="t"/>
                <a:pathLst>
                  <a:path extrusionOk="0" h="548" w="513">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5202260" y="4422369"/>
                <a:ext cx="53240" cy="40153"/>
              </a:xfrm>
              <a:custGeom>
                <a:rect b="b" l="l" r="r" t="t"/>
                <a:pathLst>
                  <a:path extrusionOk="0" h="405" w="537">
                    <a:moveTo>
                      <a:pt x="274" y="0"/>
                    </a:moveTo>
                    <a:cubicBezTo>
                      <a:pt x="1" y="0"/>
                      <a:pt x="1" y="405"/>
                      <a:pt x="274" y="405"/>
                    </a:cubicBezTo>
                    <a:cubicBezTo>
                      <a:pt x="524" y="405"/>
                      <a:pt x="536"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5007551" y="4476598"/>
                <a:ext cx="40153" cy="52050"/>
              </a:xfrm>
              <a:custGeom>
                <a:rect b="b" l="l" r="r" t="t"/>
                <a:pathLst>
                  <a:path extrusionOk="0" h="525" w="405">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5257777" y="4691332"/>
                <a:ext cx="50860" cy="39161"/>
              </a:xfrm>
              <a:custGeom>
                <a:rect b="b" l="l" r="r" t="t"/>
                <a:pathLst>
                  <a:path extrusionOk="0" h="395" w="513">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5411244" y="4449434"/>
                <a:ext cx="50761" cy="39062"/>
              </a:xfrm>
              <a:custGeom>
                <a:rect b="b" l="l" r="r" t="t"/>
                <a:pathLst>
                  <a:path extrusionOk="0" h="394" w="512">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4715983" y="4356243"/>
                <a:ext cx="52050" cy="40252"/>
              </a:xfrm>
              <a:custGeom>
                <a:rect b="b" l="l" r="r" t="t"/>
                <a:pathLst>
                  <a:path extrusionOk="0" h="406" w="525">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5110259" y="4490675"/>
                <a:ext cx="50761" cy="39161"/>
              </a:xfrm>
              <a:custGeom>
                <a:rect b="b" l="l" r="r" t="t"/>
                <a:pathLst>
                  <a:path extrusionOk="0" h="395" w="512">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4373657" y="4556900"/>
                <a:ext cx="53240" cy="40252"/>
              </a:xfrm>
              <a:custGeom>
                <a:rect b="b" l="l" r="r" t="t"/>
                <a:pathLst>
                  <a:path extrusionOk="0" h="406" w="537">
                    <a:moveTo>
                      <a:pt x="262" y="0"/>
                    </a:moveTo>
                    <a:cubicBezTo>
                      <a:pt x="0" y="0"/>
                      <a:pt x="0" y="405"/>
                      <a:pt x="262" y="405"/>
                    </a:cubicBezTo>
                    <a:cubicBezTo>
                      <a:pt x="524" y="405"/>
                      <a:pt x="536"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4508188" y="4797708"/>
                <a:ext cx="53240" cy="39062"/>
              </a:xfrm>
              <a:custGeom>
                <a:rect b="b" l="l" r="r" t="t"/>
                <a:pathLst>
                  <a:path extrusionOk="0" h="394" w="537">
                    <a:moveTo>
                      <a:pt x="263" y="0"/>
                    </a:moveTo>
                    <a:cubicBezTo>
                      <a:pt x="1" y="0"/>
                      <a:pt x="1" y="393"/>
                      <a:pt x="263" y="393"/>
                    </a:cubicBezTo>
                    <a:cubicBezTo>
                      <a:pt x="513" y="393"/>
                      <a:pt x="53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4427985" y="4717406"/>
                <a:ext cx="51951" cy="40252"/>
              </a:xfrm>
              <a:custGeom>
                <a:rect b="b" l="l" r="r" t="t"/>
                <a:pathLst>
                  <a:path extrusionOk="0" h="406" w="524">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5329752" y="4274751"/>
                <a:ext cx="52050" cy="40252"/>
              </a:xfrm>
              <a:custGeom>
                <a:rect b="b" l="l" r="r" t="t"/>
                <a:pathLst>
                  <a:path extrusionOk="0" h="406" w="525">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5551625" y="4697380"/>
                <a:ext cx="56809" cy="53240"/>
              </a:xfrm>
              <a:custGeom>
                <a:rect b="b" l="l" r="r" t="t"/>
                <a:pathLst>
                  <a:path extrusionOk="0" h="537" w="573">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4704186" y="4516749"/>
                <a:ext cx="50860" cy="68309"/>
              </a:xfrm>
              <a:custGeom>
                <a:rect b="b" l="l" r="r" t="t"/>
                <a:pathLst>
                  <a:path extrusionOk="0" h="689" w="513">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5310916" y="4503762"/>
                <a:ext cx="50761" cy="40252"/>
              </a:xfrm>
              <a:custGeom>
                <a:rect b="b" l="l" r="r" t="t"/>
                <a:pathLst>
                  <a:path extrusionOk="0" h="406" w="512">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grpSp>
        <p:nvGrpSpPr>
          <p:cNvPr id="1031" name="Google Shape;1031;p32"/>
          <p:cNvGrpSpPr/>
          <p:nvPr/>
        </p:nvGrpSpPr>
        <p:grpSpPr>
          <a:xfrm>
            <a:off x="-413598" y="1388887"/>
            <a:ext cx="3872892" cy="3938236"/>
            <a:chOff x="-1735948" y="1466837"/>
            <a:chExt cx="3872892" cy="3938236"/>
          </a:xfrm>
        </p:grpSpPr>
        <p:sp>
          <p:nvSpPr>
            <p:cNvPr id="1032" name="Google Shape;1032;p32"/>
            <p:cNvSpPr/>
            <p:nvPr/>
          </p:nvSpPr>
          <p:spPr>
            <a:xfrm>
              <a:off x="960035" y="4891093"/>
              <a:ext cx="862936" cy="393100"/>
            </a:xfrm>
            <a:custGeom>
              <a:rect b="b" l="l" r="r" t="t"/>
              <a:pathLst>
                <a:path extrusionOk="0" h="3965" w="8704">
                  <a:moveTo>
                    <a:pt x="8606" y="0"/>
                  </a:moveTo>
                  <a:cubicBezTo>
                    <a:pt x="5580" y="0"/>
                    <a:pt x="2609" y="1093"/>
                    <a:pt x="488" y="2977"/>
                  </a:cubicBezTo>
                  <a:lnTo>
                    <a:pt x="0" y="3334"/>
                  </a:lnTo>
                  <a:cubicBezTo>
                    <a:pt x="1036" y="3453"/>
                    <a:pt x="2072" y="3775"/>
                    <a:pt x="3108" y="3906"/>
                  </a:cubicBezTo>
                  <a:cubicBezTo>
                    <a:pt x="3405" y="3943"/>
                    <a:pt x="3706" y="3965"/>
                    <a:pt x="4006" y="3965"/>
                  </a:cubicBezTo>
                  <a:cubicBezTo>
                    <a:pt x="4763" y="3965"/>
                    <a:pt x="5506" y="3825"/>
                    <a:pt x="6120" y="3442"/>
                  </a:cubicBezTo>
                  <a:cubicBezTo>
                    <a:pt x="6489" y="3203"/>
                    <a:pt x="6799" y="2894"/>
                    <a:pt x="7072" y="2561"/>
                  </a:cubicBezTo>
                  <a:cubicBezTo>
                    <a:pt x="7739" y="1775"/>
                    <a:pt x="8287" y="929"/>
                    <a:pt x="8704" y="1"/>
                  </a:cubicBezTo>
                  <a:cubicBezTo>
                    <a:pt x="8671" y="0"/>
                    <a:pt x="8638" y="0"/>
                    <a:pt x="86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1291655" y="4333338"/>
              <a:ext cx="845289" cy="443365"/>
            </a:xfrm>
            <a:custGeom>
              <a:rect b="b" l="l" r="r" t="t"/>
              <a:pathLst>
                <a:path extrusionOk="0" h="4472" w="8526">
                  <a:moveTo>
                    <a:pt x="3553" y="1"/>
                  </a:moveTo>
                  <a:cubicBezTo>
                    <a:pt x="3357" y="1"/>
                    <a:pt x="3161" y="14"/>
                    <a:pt x="2965" y="31"/>
                  </a:cubicBezTo>
                  <a:cubicBezTo>
                    <a:pt x="1953" y="126"/>
                    <a:pt x="953" y="328"/>
                    <a:pt x="1" y="709"/>
                  </a:cubicBezTo>
                  <a:cubicBezTo>
                    <a:pt x="2156" y="2876"/>
                    <a:pt x="5061" y="4234"/>
                    <a:pt x="7930" y="4377"/>
                  </a:cubicBezTo>
                  <a:lnTo>
                    <a:pt x="8526" y="4472"/>
                  </a:lnTo>
                  <a:cubicBezTo>
                    <a:pt x="7871" y="3650"/>
                    <a:pt x="7347" y="2710"/>
                    <a:pt x="6716" y="1876"/>
                  </a:cubicBezTo>
                  <a:cubicBezTo>
                    <a:pt x="6073" y="1043"/>
                    <a:pt x="5239" y="293"/>
                    <a:pt x="4251" y="78"/>
                  </a:cubicBezTo>
                  <a:cubicBezTo>
                    <a:pt x="4018" y="20"/>
                    <a:pt x="3786" y="1"/>
                    <a:pt x="3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1090998" y="1778431"/>
              <a:ext cx="863035" cy="1210034"/>
            </a:xfrm>
            <a:custGeom>
              <a:rect b="b" l="l" r="r" t="t"/>
              <a:pathLst>
                <a:path extrusionOk="0" h="12205" w="8705">
                  <a:moveTo>
                    <a:pt x="8704" y="1"/>
                  </a:moveTo>
                  <a:lnTo>
                    <a:pt x="8704" y="1"/>
                  </a:lnTo>
                  <a:cubicBezTo>
                    <a:pt x="7013" y="346"/>
                    <a:pt x="5370" y="918"/>
                    <a:pt x="3811" y="1680"/>
                  </a:cubicBezTo>
                  <a:cubicBezTo>
                    <a:pt x="3156" y="1989"/>
                    <a:pt x="2513" y="2346"/>
                    <a:pt x="2001" y="2847"/>
                  </a:cubicBezTo>
                  <a:cubicBezTo>
                    <a:pt x="786" y="3954"/>
                    <a:pt x="298" y="5656"/>
                    <a:pt x="167" y="7288"/>
                  </a:cubicBezTo>
                  <a:cubicBezTo>
                    <a:pt x="13" y="8931"/>
                    <a:pt x="179" y="10586"/>
                    <a:pt x="1" y="12205"/>
                  </a:cubicBezTo>
                  <a:lnTo>
                    <a:pt x="786" y="11598"/>
                  </a:lnTo>
                  <a:cubicBezTo>
                    <a:pt x="4763" y="8931"/>
                    <a:pt x="7668" y="4692"/>
                    <a:pt x="87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1054415" y="1466837"/>
              <a:ext cx="433352" cy="1056562"/>
            </a:xfrm>
            <a:custGeom>
              <a:rect b="b" l="l" r="r" t="t"/>
              <a:pathLst>
                <a:path extrusionOk="0" h="10657" w="4371">
                  <a:moveTo>
                    <a:pt x="3191" y="1"/>
                  </a:moveTo>
                  <a:lnTo>
                    <a:pt x="3191" y="1"/>
                  </a:lnTo>
                  <a:cubicBezTo>
                    <a:pt x="2322" y="870"/>
                    <a:pt x="1560" y="1846"/>
                    <a:pt x="917" y="2906"/>
                  </a:cubicBezTo>
                  <a:cubicBezTo>
                    <a:pt x="655" y="3346"/>
                    <a:pt x="417" y="3799"/>
                    <a:pt x="274" y="4299"/>
                  </a:cubicBezTo>
                  <a:cubicBezTo>
                    <a:pt x="1" y="5430"/>
                    <a:pt x="358" y="6644"/>
                    <a:pt x="905" y="7668"/>
                  </a:cubicBezTo>
                  <a:cubicBezTo>
                    <a:pt x="1453" y="8692"/>
                    <a:pt x="2179" y="9633"/>
                    <a:pt x="2703" y="10657"/>
                  </a:cubicBezTo>
                  <a:lnTo>
                    <a:pt x="2941" y="9978"/>
                  </a:lnTo>
                  <a:cubicBezTo>
                    <a:pt x="4287" y="6847"/>
                    <a:pt x="4370" y="3192"/>
                    <a:pt x="3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5030" y="2768828"/>
              <a:ext cx="1508751" cy="1290835"/>
            </a:xfrm>
            <a:custGeom>
              <a:rect b="b" l="l" r="r" t="t"/>
              <a:pathLst>
                <a:path extrusionOk="0" h="13020" w="15218">
                  <a:moveTo>
                    <a:pt x="180" y="0"/>
                  </a:moveTo>
                  <a:cubicBezTo>
                    <a:pt x="49" y="1441"/>
                    <a:pt x="1" y="2882"/>
                    <a:pt x="13" y="4322"/>
                  </a:cubicBezTo>
                  <a:cubicBezTo>
                    <a:pt x="60" y="6834"/>
                    <a:pt x="965" y="8989"/>
                    <a:pt x="2561" y="10668"/>
                  </a:cubicBezTo>
                  <a:cubicBezTo>
                    <a:pt x="3823" y="12002"/>
                    <a:pt x="5573" y="12871"/>
                    <a:pt x="7395" y="13002"/>
                  </a:cubicBezTo>
                  <a:cubicBezTo>
                    <a:pt x="7558" y="13014"/>
                    <a:pt x="7723" y="13019"/>
                    <a:pt x="7887" y="13019"/>
                  </a:cubicBezTo>
                  <a:cubicBezTo>
                    <a:pt x="9560" y="13019"/>
                    <a:pt x="11232" y="12415"/>
                    <a:pt x="12479" y="11287"/>
                  </a:cubicBezTo>
                  <a:cubicBezTo>
                    <a:pt x="14943" y="9061"/>
                    <a:pt x="15217" y="5560"/>
                    <a:pt x="15122" y="2441"/>
                  </a:cubicBezTo>
                  <a:cubicBezTo>
                    <a:pt x="15122" y="2167"/>
                    <a:pt x="15122" y="1108"/>
                    <a:pt x="150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21586" y="2453665"/>
              <a:ext cx="1475637" cy="305855"/>
            </a:xfrm>
            <a:custGeom>
              <a:rect b="b" l="l" r="r" t="t"/>
              <a:pathLst>
                <a:path extrusionOk="0" fill="none" h="3085" w="14884">
                  <a:moveTo>
                    <a:pt x="14883" y="3084"/>
                  </a:moveTo>
                  <a:cubicBezTo>
                    <a:pt x="14788" y="1596"/>
                    <a:pt x="14598" y="0"/>
                    <a:pt x="14181" y="24"/>
                  </a:cubicBezTo>
                  <a:lnTo>
                    <a:pt x="310" y="572"/>
                  </a:lnTo>
                  <a:cubicBezTo>
                    <a:pt x="191" y="1370"/>
                    <a:pt x="84" y="2179"/>
                    <a:pt x="1" y="2977"/>
                  </a:cubicBezTo>
                  <a:close/>
                </a:path>
              </a:pathLst>
            </a:custGeom>
            <a:solidFill>
              <a:schemeClr val="lt1"/>
            </a:solidFill>
            <a:ln cap="rnd" cmpd="sng" w="6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673127" y="1792608"/>
              <a:ext cx="707183" cy="829823"/>
            </a:xfrm>
            <a:custGeom>
              <a:rect b="b" l="l" r="r" t="t"/>
              <a:pathLst>
                <a:path extrusionOk="0" h="8370" w="7133">
                  <a:moveTo>
                    <a:pt x="6133" y="1"/>
                  </a:moveTo>
                  <a:lnTo>
                    <a:pt x="918" y="7014"/>
                  </a:lnTo>
                  <a:cubicBezTo>
                    <a:pt x="632" y="7406"/>
                    <a:pt x="322" y="7764"/>
                    <a:pt x="1" y="8145"/>
                  </a:cubicBezTo>
                  <a:cubicBezTo>
                    <a:pt x="120" y="8180"/>
                    <a:pt x="656" y="8276"/>
                    <a:pt x="870" y="8299"/>
                  </a:cubicBezTo>
                  <a:cubicBezTo>
                    <a:pt x="1322" y="8339"/>
                    <a:pt x="1723" y="8370"/>
                    <a:pt x="2104" y="8370"/>
                  </a:cubicBezTo>
                  <a:cubicBezTo>
                    <a:pt x="2865" y="8370"/>
                    <a:pt x="3545" y="8248"/>
                    <a:pt x="4394" y="7835"/>
                  </a:cubicBezTo>
                  <a:cubicBezTo>
                    <a:pt x="6371" y="6871"/>
                    <a:pt x="7133" y="4847"/>
                    <a:pt x="6942" y="2739"/>
                  </a:cubicBezTo>
                  <a:cubicBezTo>
                    <a:pt x="6847" y="1811"/>
                    <a:pt x="6383" y="894"/>
                    <a:pt x="6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32"/>
            <p:cNvGrpSpPr/>
            <p:nvPr/>
          </p:nvGrpSpPr>
          <p:grpSpPr>
            <a:xfrm>
              <a:off x="693252" y="1819772"/>
              <a:ext cx="650474" cy="790959"/>
              <a:chOff x="1870102" y="1659072"/>
              <a:chExt cx="650474" cy="790959"/>
            </a:xfrm>
          </p:grpSpPr>
          <p:sp>
            <p:nvSpPr>
              <p:cNvPr id="1040" name="Google Shape;1040;p32"/>
              <p:cNvSpPr/>
              <p:nvPr/>
            </p:nvSpPr>
            <p:spPr>
              <a:xfrm>
                <a:off x="2153342" y="2032131"/>
                <a:ext cx="250335" cy="247955"/>
              </a:xfrm>
              <a:custGeom>
                <a:rect b="b" l="l" r="r" t="t"/>
                <a:pathLst>
                  <a:path extrusionOk="0" fill="none" h="2501" w="2525">
                    <a:moveTo>
                      <a:pt x="1" y="0"/>
                    </a:moveTo>
                    <a:lnTo>
                      <a:pt x="2525" y="2500"/>
                    </a:lnTo>
                  </a:path>
                </a:pathLst>
              </a:custGeom>
              <a:solidFill>
                <a:schemeClr val="lt1"/>
              </a:solid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2188735" y="1999019"/>
                <a:ext cx="303475" cy="96862"/>
              </a:xfrm>
              <a:custGeom>
                <a:rect b="b" l="l" r="r" t="t"/>
                <a:pathLst>
                  <a:path extrusionOk="0" fill="none" h="977" w="3061">
                    <a:moveTo>
                      <a:pt x="1" y="1"/>
                    </a:moveTo>
                    <a:lnTo>
                      <a:pt x="3061" y="977"/>
                    </a:lnTo>
                  </a:path>
                </a:pathLst>
              </a:custGeom>
              <a:solidFill>
                <a:schemeClr val="lt1"/>
              </a:solid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2192304" y="1832565"/>
                <a:ext cx="303475" cy="164180"/>
              </a:xfrm>
              <a:custGeom>
                <a:rect b="b" l="l" r="r" t="t"/>
                <a:pathLst>
                  <a:path extrusionOk="0" fill="none" h="1656" w="3061">
                    <a:moveTo>
                      <a:pt x="1" y="1656"/>
                    </a:moveTo>
                    <a:cubicBezTo>
                      <a:pt x="1" y="1656"/>
                      <a:pt x="3061" y="1"/>
                      <a:pt x="2942" y="60"/>
                    </a:cubicBezTo>
                  </a:path>
                </a:pathLst>
              </a:custGeom>
              <a:solidFill>
                <a:schemeClr val="lt1"/>
              </a:solid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2148683" y="2035601"/>
                <a:ext cx="2379" cy="395579"/>
              </a:xfrm>
              <a:custGeom>
                <a:rect b="b" l="l" r="r" t="t"/>
                <a:pathLst>
                  <a:path extrusionOk="0" fill="none" h="3990" w="24">
                    <a:moveTo>
                      <a:pt x="0" y="1"/>
                    </a:moveTo>
                    <a:lnTo>
                      <a:pt x="24" y="3989"/>
                    </a:lnTo>
                  </a:path>
                </a:pathLst>
              </a:custGeom>
              <a:solidFill>
                <a:schemeClr val="lt1"/>
              </a:solid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1870102" y="1659072"/>
                <a:ext cx="650474" cy="790959"/>
              </a:xfrm>
              <a:custGeom>
                <a:rect b="b" l="l" r="r" t="t"/>
                <a:pathLst>
                  <a:path extrusionOk="0" fill="none" h="7978" w="6561">
                    <a:moveTo>
                      <a:pt x="5739" y="1"/>
                    </a:moveTo>
                    <a:cubicBezTo>
                      <a:pt x="5953" y="596"/>
                      <a:pt x="6108" y="1203"/>
                      <a:pt x="6251" y="1810"/>
                    </a:cubicBezTo>
                    <a:cubicBezTo>
                      <a:pt x="6489" y="2942"/>
                      <a:pt x="6561" y="4168"/>
                      <a:pt x="6096" y="5239"/>
                    </a:cubicBezTo>
                    <a:cubicBezTo>
                      <a:pt x="5608" y="6370"/>
                      <a:pt x="4560" y="7168"/>
                      <a:pt x="3405" y="7573"/>
                    </a:cubicBezTo>
                    <a:cubicBezTo>
                      <a:pt x="2322" y="7942"/>
                      <a:pt x="1108" y="7978"/>
                      <a:pt x="0" y="7680"/>
                    </a:cubicBezTo>
                  </a:path>
                </a:pathLst>
              </a:custGeom>
              <a:solidFill>
                <a:schemeClr val="lt1"/>
              </a:solidFill>
              <a:ln cap="rnd" cmpd="sng" w="2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32"/>
            <p:cNvSpPr/>
            <p:nvPr/>
          </p:nvSpPr>
          <p:spPr>
            <a:xfrm>
              <a:off x="319003" y="2185693"/>
              <a:ext cx="567888" cy="567888"/>
            </a:xfrm>
            <a:custGeom>
              <a:rect b="b" l="l" r="r" t="t"/>
              <a:pathLst>
                <a:path extrusionOk="0" fill="none" h="5728" w="5728">
                  <a:moveTo>
                    <a:pt x="3061" y="5537"/>
                  </a:moveTo>
                  <a:lnTo>
                    <a:pt x="465" y="4049"/>
                  </a:lnTo>
                  <a:cubicBezTo>
                    <a:pt x="120" y="3834"/>
                    <a:pt x="1" y="3406"/>
                    <a:pt x="191" y="3049"/>
                  </a:cubicBezTo>
                  <a:lnTo>
                    <a:pt x="1680" y="465"/>
                  </a:lnTo>
                  <a:cubicBezTo>
                    <a:pt x="1894" y="120"/>
                    <a:pt x="2323" y="1"/>
                    <a:pt x="2680" y="191"/>
                  </a:cubicBezTo>
                  <a:lnTo>
                    <a:pt x="5275" y="1679"/>
                  </a:lnTo>
                  <a:cubicBezTo>
                    <a:pt x="5621" y="1894"/>
                    <a:pt x="5728" y="2322"/>
                    <a:pt x="5537" y="2679"/>
                  </a:cubicBezTo>
                  <a:lnTo>
                    <a:pt x="4049" y="5263"/>
                  </a:lnTo>
                  <a:cubicBezTo>
                    <a:pt x="3847" y="5608"/>
                    <a:pt x="3394" y="5727"/>
                    <a:pt x="3061" y="5537"/>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81764" y="2101921"/>
              <a:ext cx="707183" cy="828831"/>
            </a:xfrm>
            <a:custGeom>
              <a:rect b="b" l="l" r="r" t="t"/>
              <a:pathLst>
                <a:path extrusionOk="0" h="8360" w="7133">
                  <a:moveTo>
                    <a:pt x="1001" y="0"/>
                  </a:moveTo>
                  <a:cubicBezTo>
                    <a:pt x="751" y="893"/>
                    <a:pt x="287" y="1798"/>
                    <a:pt x="191" y="2739"/>
                  </a:cubicBezTo>
                  <a:cubicBezTo>
                    <a:pt x="1" y="4834"/>
                    <a:pt x="763" y="6858"/>
                    <a:pt x="2739" y="7823"/>
                  </a:cubicBezTo>
                  <a:cubicBezTo>
                    <a:pt x="3587" y="8239"/>
                    <a:pt x="4264" y="8360"/>
                    <a:pt x="5013" y="8360"/>
                  </a:cubicBezTo>
                  <a:cubicBezTo>
                    <a:pt x="5400" y="8360"/>
                    <a:pt x="5805" y="8328"/>
                    <a:pt x="6264" y="8287"/>
                  </a:cubicBezTo>
                  <a:cubicBezTo>
                    <a:pt x="6478" y="8275"/>
                    <a:pt x="7014" y="8168"/>
                    <a:pt x="7133" y="8132"/>
                  </a:cubicBezTo>
                  <a:cubicBezTo>
                    <a:pt x="6835" y="7739"/>
                    <a:pt x="6502" y="7382"/>
                    <a:pt x="6228" y="7001"/>
                  </a:cubicBezTo>
                  <a:lnTo>
                    <a:pt x="10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32"/>
            <p:cNvGrpSpPr/>
            <p:nvPr/>
          </p:nvGrpSpPr>
          <p:grpSpPr>
            <a:xfrm>
              <a:off x="120725" y="2127895"/>
              <a:ext cx="650573" cy="790959"/>
              <a:chOff x="1297575" y="1967195"/>
              <a:chExt cx="650573" cy="790959"/>
            </a:xfrm>
          </p:grpSpPr>
          <p:sp>
            <p:nvSpPr>
              <p:cNvPr id="1048" name="Google Shape;1048;p32"/>
              <p:cNvSpPr/>
              <p:nvPr/>
            </p:nvSpPr>
            <p:spPr>
              <a:xfrm>
                <a:off x="1413270" y="2338966"/>
                <a:ext cx="251525" cy="247955"/>
              </a:xfrm>
              <a:custGeom>
                <a:rect b="b" l="l" r="r" t="t"/>
                <a:pathLst>
                  <a:path extrusionOk="0" fill="none" h="2501" w="2537">
                    <a:moveTo>
                      <a:pt x="2537" y="1"/>
                    </a:moveTo>
                    <a:lnTo>
                      <a:pt x="1" y="2501"/>
                    </a:lnTo>
                  </a:path>
                </a:pathLst>
              </a:custGeom>
              <a:no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1324739" y="2308332"/>
                <a:ext cx="304665" cy="95673"/>
              </a:xfrm>
              <a:custGeom>
                <a:rect b="b" l="l" r="r" t="t"/>
                <a:pathLst>
                  <a:path extrusionOk="0" fill="none" h="965" w="3073">
                    <a:moveTo>
                      <a:pt x="3072" y="0"/>
                    </a:moveTo>
                    <a:lnTo>
                      <a:pt x="1" y="964"/>
                    </a:lnTo>
                  </a:path>
                </a:pathLst>
              </a:custGeom>
              <a:no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1322360" y="2141878"/>
                <a:ext cx="302285" cy="162990"/>
              </a:xfrm>
              <a:custGeom>
                <a:rect b="b" l="l" r="r" t="t"/>
                <a:pathLst>
                  <a:path extrusionOk="0" fill="none" h="1644" w="3049">
                    <a:moveTo>
                      <a:pt x="3049" y="1643"/>
                    </a:moveTo>
                    <a:cubicBezTo>
                      <a:pt x="3049" y="1643"/>
                      <a:pt x="1" y="0"/>
                      <a:pt x="120" y="60"/>
                    </a:cubicBezTo>
                  </a:path>
                </a:pathLst>
              </a:custGeom>
              <a:no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1665876" y="2343724"/>
                <a:ext cx="1289" cy="393199"/>
              </a:xfrm>
              <a:custGeom>
                <a:rect b="b" l="l" r="r" t="t"/>
                <a:pathLst>
                  <a:path extrusionOk="0" fill="none" h="3966" w="13">
                    <a:moveTo>
                      <a:pt x="12" y="0"/>
                    </a:moveTo>
                    <a:lnTo>
                      <a:pt x="0" y="3965"/>
                    </a:lnTo>
                  </a:path>
                </a:pathLst>
              </a:custGeom>
              <a:noFill/>
              <a:ln cap="rnd" cmpd="sng" w="2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1297575" y="1967195"/>
                <a:ext cx="650573" cy="790959"/>
              </a:xfrm>
              <a:custGeom>
                <a:rect b="b" l="l" r="r" t="t"/>
                <a:pathLst>
                  <a:path extrusionOk="0" fill="none" h="7978" w="6562">
                    <a:moveTo>
                      <a:pt x="810" y="0"/>
                    </a:moveTo>
                    <a:cubicBezTo>
                      <a:pt x="608" y="596"/>
                      <a:pt x="441" y="1203"/>
                      <a:pt x="310" y="1810"/>
                    </a:cubicBezTo>
                    <a:cubicBezTo>
                      <a:pt x="72" y="2941"/>
                      <a:pt x="1" y="4167"/>
                      <a:pt x="453" y="5239"/>
                    </a:cubicBezTo>
                    <a:cubicBezTo>
                      <a:pt x="953" y="6370"/>
                      <a:pt x="1989" y="7168"/>
                      <a:pt x="3156" y="7573"/>
                    </a:cubicBezTo>
                    <a:cubicBezTo>
                      <a:pt x="4239" y="7942"/>
                      <a:pt x="5442" y="7977"/>
                      <a:pt x="6561" y="7680"/>
                    </a:cubicBezTo>
                  </a:path>
                </a:pathLst>
              </a:custGeom>
              <a:noFill/>
              <a:ln cap="rnd" cmpd="sng" w="2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32"/>
            <p:cNvSpPr/>
            <p:nvPr/>
          </p:nvSpPr>
          <p:spPr>
            <a:xfrm>
              <a:off x="713278" y="2464273"/>
              <a:ext cx="691816" cy="690627"/>
            </a:xfrm>
            <a:custGeom>
              <a:rect b="b" l="l" r="r" t="t"/>
              <a:pathLst>
                <a:path extrusionOk="0" fill="none" h="6966" w="6978">
                  <a:moveTo>
                    <a:pt x="2870" y="6644"/>
                  </a:moveTo>
                  <a:lnTo>
                    <a:pt x="346" y="4108"/>
                  </a:lnTo>
                  <a:cubicBezTo>
                    <a:pt x="1" y="3763"/>
                    <a:pt x="1" y="3215"/>
                    <a:pt x="346" y="2870"/>
                  </a:cubicBezTo>
                  <a:lnTo>
                    <a:pt x="2870" y="346"/>
                  </a:lnTo>
                  <a:cubicBezTo>
                    <a:pt x="3215" y="0"/>
                    <a:pt x="3763" y="0"/>
                    <a:pt x="4108" y="346"/>
                  </a:cubicBezTo>
                  <a:lnTo>
                    <a:pt x="6644" y="2870"/>
                  </a:lnTo>
                  <a:cubicBezTo>
                    <a:pt x="6978" y="3215"/>
                    <a:pt x="6978" y="3763"/>
                    <a:pt x="6644" y="4108"/>
                  </a:cubicBezTo>
                  <a:lnTo>
                    <a:pt x="4108" y="6644"/>
                  </a:lnTo>
                  <a:cubicBezTo>
                    <a:pt x="3763" y="6966"/>
                    <a:pt x="3215" y="6966"/>
                    <a:pt x="2870" y="6644"/>
                  </a:cubicBezTo>
                  <a:close/>
                </a:path>
              </a:pathLst>
            </a:custGeom>
            <a:solidFill>
              <a:schemeClr val="lt1"/>
            </a:solidFill>
            <a:ln cap="rnd" cmpd="sng" w="6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1734758" y="2634296"/>
              <a:ext cx="3066775" cy="2519013"/>
            </a:xfrm>
            <a:custGeom>
              <a:rect b="b" l="l" r="r" t="t"/>
              <a:pathLst>
                <a:path extrusionOk="0" h="25408" w="30933">
                  <a:moveTo>
                    <a:pt x="27552" y="1"/>
                  </a:moveTo>
                  <a:cubicBezTo>
                    <a:pt x="27502" y="1"/>
                    <a:pt x="27446" y="8"/>
                    <a:pt x="27384" y="24"/>
                  </a:cubicBezTo>
                  <a:cubicBezTo>
                    <a:pt x="27087" y="107"/>
                    <a:pt x="26896" y="381"/>
                    <a:pt x="26694" y="583"/>
                  </a:cubicBezTo>
                  <a:cubicBezTo>
                    <a:pt x="26361" y="905"/>
                    <a:pt x="26015" y="1214"/>
                    <a:pt x="25682" y="1512"/>
                  </a:cubicBezTo>
                  <a:cubicBezTo>
                    <a:pt x="24944" y="2155"/>
                    <a:pt x="24134" y="2691"/>
                    <a:pt x="23372" y="3298"/>
                  </a:cubicBezTo>
                  <a:cubicBezTo>
                    <a:pt x="21540" y="4766"/>
                    <a:pt x="18121" y="6037"/>
                    <a:pt x="18017" y="6037"/>
                  </a:cubicBezTo>
                  <a:cubicBezTo>
                    <a:pt x="18015" y="6037"/>
                    <a:pt x="18014" y="6037"/>
                    <a:pt x="18014" y="6036"/>
                  </a:cubicBezTo>
                  <a:cubicBezTo>
                    <a:pt x="17776" y="5489"/>
                    <a:pt x="17669" y="4346"/>
                    <a:pt x="17657" y="3762"/>
                  </a:cubicBezTo>
                  <a:cubicBezTo>
                    <a:pt x="16514" y="4596"/>
                    <a:pt x="16050" y="4596"/>
                    <a:pt x="15228" y="5774"/>
                  </a:cubicBezTo>
                  <a:cubicBezTo>
                    <a:pt x="14252" y="7156"/>
                    <a:pt x="13692" y="8811"/>
                    <a:pt x="13454" y="10311"/>
                  </a:cubicBezTo>
                  <a:cubicBezTo>
                    <a:pt x="13383" y="10787"/>
                    <a:pt x="9513" y="13692"/>
                    <a:pt x="8144" y="14526"/>
                  </a:cubicBezTo>
                  <a:cubicBezTo>
                    <a:pt x="6632" y="15430"/>
                    <a:pt x="5060" y="16300"/>
                    <a:pt x="3501" y="17145"/>
                  </a:cubicBezTo>
                  <a:cubicBezTo>
                    <a:pt x="2346" y="17764"/>
                    <a:pt x="1167" y="18395"/>
                    <a:pt x="0" y="19014"/>
                  </a:cubicBezTo>
                  <a:lnTo>
                    <a:pt x="0" y="25408"/>
                  </a:lnTo>
                  <a:lnTo>
                    <a:pt x="7061" y="25408"/>
                  </a:lnTo>
                  <a:cubicBezTo>
                    <a:pt x="8084" y="24039"/>
                    <a:pt x="9144" y="22681"/>
                    <a:pt x="10228" y="21360"/>
                  </a:cubicBezTo>
                  <a:cubicBezTo>
                    <a:pt x="10954" y="20467"/>
                    <a:pt x="11597" y="19705"/>
                    <a:pt x="12728" y="19312"/>
                  </a:cubicBezTo>
                  <a:cubicBezTo>
                    <a:pt x="13788" y="18955"/>
                    <a:pt x="14847" y="18621"/>
                    <a:pt x="15871" y="18216"/>
                  </a:cubicBezTo>
                  <a:cubicBezTo>
                    <a:pt x="18800" y="17085"/>
                    <a:pt x="21777" y="15978"/>
                    <a:pt x="24503" y="14371"/>
                  </a:cubicBezTo>
                  <a:cubicBezTo>
                    <a:pt x="25146" y="14002"/>
                    <a:pt x="25765" y="13633"/>
                    <a:pt x="26349" y="13156"/>
                  </a:cubicBezTo>
                  <a:cubicBezTo>
                    <a:pt x="26944" y="12668"/>
                    <a:pt x="27420" y="12049"/>
                    <a:pt x="27956" y="11489"/>
                  </a:cubicBezTo>
                  <a:cubicBezTo>
                    <a:pt x="28206" y="11216"/>
                    <a:pt x="28432" y="10894"/>
                    <a:pt x="28658" y="10597"/>
                  </a:cubicBezTo>
                  <a:cubicBezTo>
                    <a:pt x="28873" y="10287"/>
                    <a:pt x="29254" y="9906"/>
                    <a:pt x="29409" y="9537"/>
                  </a:cubicBezTo>
                  <a:cubicBezTo>
                    <a:pt x="29539" y="9276"/>
                    <a:pt x="29580" y="8809"/>
                    <a:pt x="29208" y="8809"/>
                  </a:cubicBezTo>
                  <a:cubicBezTo>
                    <a:pt x="29172" y="8809"/>
                    <a:pt x="29131" y="8813"/>
                    <a:pt x="29087" y="8822"/>
                  </a:cubicBezTo>
                  <a:cubicBezTo>
                    <a:pt x="28694" y="8894"/>
                    <a:pt x="28432" y="9192"/>
                    <a:pt x="28146" y="9454"/>
                  </a:cubicBezTo>
                  <a:cubicBezTo>
                    <a:pt x="27837" y="9727"/>
                    <a:pt x="27504" y="9989"/>
                    <a:pt x="27170" y="10227"/>
                  </a:cubicBezTo>
                  <a:cubicBezTo>
                    <a:pt x="26301" y="10858"/>
                    <a:pt x="25420" y="11632"/>
                    <a:pt x="24396" y="11990"/>
                  </a:cubicBezTo>
                  <a:cubicBezTo>
                    <a:pt x="24220" y="12053"/>
                    <a:pt x="24075" y="12076"/>
                    <a:pt x="23959" y="12076"/>
                  </a:cubicBezTo>
                  <a:cubicBezTo>
                    <a:pt x="23682" y="12076"/>
                    <a:pt x="23566" y="11947"/>
                    <a:pt x="23574" y="11930"/>
                  </a:cubicBezTo>
                  <a:cubicBezTo>
                    <a:pt x="23848" y="11668"/>
                    <a:pt x="24146" y="11716"/>
                    <a:pt x="24729" y="11335"/>
                  </a:cubicBezTo>
                  <a:cubicBezTo>
                    <a:pt x="25170" y="11061"/>
                    <a:pt x="25563" y="10763"/>
                    <a:pt x="26003" y="10466"/>
                  </a:cubicBezTo>
                  <a:cubicBezTo>
                    <a:pt x="26884" y="9846"/>
                    <a:pt x="27730" y="9192"/>
                    <a:pt x="28516" y="8465"/>
                  </a:cubicBezTo>
                  <a:cubicBezTo>
                    <a:pt x="29206" y="7822"/>
                    <a:pt x="29968" y="7096"/>
                    <a:pt x="30397" y="6251"/>
                  </a:cubicBezTo>
                  <a:cubicBezTo>
                    <a:pt x="30563" y="5905"/>
                    <a:pt x="30933" y="5012"/>
                    <a:pt x="30349" y="4846"/>
                  </a:cubicBezTo>
                  <a:cubicBezTo>
                    <a:pt x="30312" y="4835"/>
                    <a:pt x="30275" y="4830"/>
                    <a:pt x="30238" y="4830"/>
                  </a:cubicBezTo>
                  <a:cubicBezTo>
                    <a:pt x="30029" y="4830"/>
                    <a:pt x="29834" y="4988"/>
                    <a:pt x="29682" y="5120"/>
                  </a:cubicBezTo>
                  <a:cubicBezTo>
                    <a:pt x="29540" y="5239"/>
                    <a:pt x="29409" y="5370"/>
                    <a:pt x="29278" y="5489"/>
                  </a:cubicBezTo>
                  <a:cubicBezTo>
                    <a:pt x="29051" y="5715"/>
                    <a:pt x="28658" y="6239"/>
                    <a:pt x="28420" y="6441"/>
                  </a:cubicBezTo>
                  <a:cubicBezTo>
                    <a:pt x="27611" y="7156"/>
                    <a:pt x="26944" y="7751"/>
                    <a:pt x="26051" y="8358"/>
                  </a:cubicBezTo>
                  <a:cubicBezTo>
                    <a:pt x="24991" y="9073"/>
                    <a:pt x="23420" y="9632"/>
                    <a:pt x="22920" y="9763"/>
                  </a:cubicBezTo>
                  <a:cubicBezTo>
                    <a:pt x="22819" y="9787"/>
                    <a:pt x="22722" y="9801"/>
                    <a:pt x="22633" y="9801"/>
                  </a:cubicBezTo>
                  <a:cubicBezTo>
                    <a:pt x="22501" y="9801"/>
                    <a:pt x="22386" y="9770"/>
                    <a:pt x="22301" y="9692"/>
                  </a:cubicBezTo>
                  <a:cubicBezTo>
                    <a:pt x="22253" y="9656"/>
                    <a:pt x="22539" y="9489"/>
                    <a:pt x="22741" y="9418"/>
                  </a:cubicBezTo>
                  <a:cubicBezTo>
                    <a:pt x="22920" y="9358"/>
                    <a:pt x="23217" y="9168"/>
                    <a:pt x="23384" y="9073"/>
                  </a:cubicBezTo>
                  <a:cubicBezTo>
                    <a:pt x="23717" y="8894"/>
                    <a:pt x="23920" y="8763"/>
                    <a:pt x="24253" y="8561"/>
                  </a:cubicBezTo>
                  <a:cubicBezTo>
                    <a:pt x="25182" y="7965"/>
                    <a:pt x="26051" y="7263"/>
                    <a:pt x="26873" y="6513"/>
                  </a:cubicBezTo>
                  <a:cubicBezTo>
                    <a:pt x="27599" y="5858"/>
                    <a:pt x="28277" y="5143"/>
                    <a:pt x="28897" y="4370"/>
                  </a:cubicBezTo>
                  <a:cubicBezTo>
                    <a:pt x="29194" y="3989"/>
                    <a:pt x="29992" y="2905"/>
                    <a:pt x="29575" y="2369"/>
                  </a:cubicBezTo>
                  <a:cubicBezTo>
                    <a:pt x="29481" y="2244"/>
                    <a:pt x="29370" y="2194"/>
                    <a:pt x="29252" y="2194"/>
                  </a:cubicBezTo>
                  <a:cubicBezTo>
                    <a:pt x="28818" y="2194"/>
                    <a:pt x="28281" y="2878"/>
                    <a:pt x="28075" y="3084"/>
                  </a:cubicBezTo>
                  <a:cubicBezTo>
                    <a:pt x="27242" y="3869"/>
                    <a:pt x="26075" y="5227"/>
                    <a:pt x="25146" y="5882"/>
                  </a:cubicBezTo>
                  <a:cubicBezTo>
                    <a:pt x="22603" y="7648"/>
                    <a:pt x="21009" y="7864"/>
                    <a:pt x="20482" y="7864"/>
                  </a:cubicBezTo>
                  <a:cubicBezTo>
                    <a:pt x="20362" y="7864"/>
                    <a:pt x="20297" y="7853"/>
                    <a:pt x="20288" y="7846"/>
                  </a:cubicBezTo>
                  <a:cubicBezTo>
                    <a:pt x="22622" y="6322"/>
                    <a:pt x="25087" y="4655"/>
                    <a:pt x="26896" y="2548"/>
                  </a:cubicBezTo>
                  <a:cubicBezTo>
                    <a:pt x="26992" y="2441"/>
                    <a:pt x="27063" y="2345"/>
                    <a:pt x="27146" y="2250"/>
                  </a:cubicBezTo>
                  <a:cubicBezTo>
                    <a:pt x="27504" y="1798"/>
                    <a:pt x="27849" y="1310"/>
                    <a:pt x="27944" y="738"/>
                  </a:cubicBezTo>
                  <a:cubicBezTo>
                    <a:pt x="28007" y="392"/>
                    <a:pt x="27922" y="1"/>
                    <a:pt x="27552" y="1"/>
                  </a:cubicBezTo>
                  <a:close/>
                </a:path>
              </a:pathLst>
            </a:custGeom>
            <a:solidFill>
              <a:srgbClr val="BA55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1735948" y="4211199"/>
              <a:ext cx="1261886" cy="1193874"/>
            </a:xfrm>
            <a:custGeom>
              <a:rect b="b" l="l" r="r" t="t"/>
              <a:pathLst>
                <a:path extrusionOk="0" h="12042" w="12728">
                  <a:moveTo>
                    <a:pt x="3632" y="1"/>
                  </a:moveTo>
                  <a:cubicBezTo>
                    <a:pt x="2453" y="703"/>
                    <a:pt x="1250" y="1310"/>
                    <a:pt x="0" y="1858"/>
                  </a:cubicBezTo>
                  <a:lnTo>
                    <a:pt x="0" y="11907"/>
                  </a:lnTo>
                  <a:cubicBezTo>
                    <a:pt x="0" y="11907"/>
                    <a:pt x="8" y="11906"/>
                    <a:pt x="23" y="11906"/>
                  </a:cubicBezTo>
                  <a:cubicBezTo>
                    <a:pt x="481" y="11906"/>
                    <a:pt x="7840" y="12042"/>
                    <a:pt x="11144" y="12042"/>
                  </a:cubicBezTo>
                  <a:cubicBezTo>
                    <a:pt x="12089" y="12042"/>
                    <a:pt x="12702" y="12031"/>
                    <a:pt x="12728" y="12002"/>
                  </a:cubicBezTo>
                  <a:cubicBezTo>
                    <a:pt x="11847" y="7668"/>
                    <a:pt x="7918" y="1120"/>
                    <a:pt x="3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900948" y="2674249"/>
              <a:ext cx="117781" cy="122144"/>
            </a:xfrm>
            <a:custGeom>
              <a:rect b="b" l="l" r="r" t="t"/>
              <a:pathLst>
                <a:path extrusionOk="0" h="1232" w="1188">
                  <a:moveTo>
                    <a:pt x="835" y="1"/>
                  </a:moveTo>
                  <a:cubicBezTo>
                    <a:pt x="827" y="1"/>
                    <a:pt x="819" y="1"/>
                    <a:pt x="810" y="2"/>
                  </a:cubicBezTo>
                  <a:cubicBezTo>
                    <a:pt x="525" y="2"/>
                    <a:pt x="179" y="335"/>
                    <a:pt x="72" y="597"/>
                  </a:cubicBezTo>
                  <a:cubicBezTo>
                    <a:pt x="13" y="728"/>
                    <a:pt x="1" y="895"/>
                    <a:pt x="72" y="1026"/>
                  </a:cubicBezTo>
                  <a:cubicBezTo>
                    <a:pt x="152" y="1158"/>
                    <a:pt x="310" y="1232"/>
                    <a:pt x="464" y="1232"/>
                  </a:cubicBezTo>
                  <a:cubicBezTo>
                    <a:pt x="517" y="1232"/>
                    <a:pt x="571" y="1223"/>
                    <a:pt x="620" y="1204"/>
                  </a:cubicBezTo>
                  <a:cubicBezTo>
                    <a:pt x="810" y="1133"/>
                    <a:pt x="965" y="930"/>
                    <a:pt x="1025" y="740"/>
                  </a:cubicBezTo>
                  <a:cubicBezTo>
                    <a:pt x="1095" y="507"/>
                    <a:pt x="1187"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1062644" y="2896221"/>
              <a:ext cx="117980" cy="123234"/>
            </a:xfrm>
            <a:custGeom>
              <a:rect b="b" l="l" r="r" t="t"/>
              <a:pathLst>
                <a:path extrusionOk="0" h="1243" w="1190">
                  <a:moveTo>
                    <a:pt x="835" y="1"/>
                  </a:moveTo>
                  <a:cubicBezTo>
                    <a:pt x="831" y="1"/>
                    <a:pt x="827" y="1"/>
                    <a:pt x="822" y="1"/>
                  </a:cubicBezTo>
                  <a:cubicBezTo>
                    <a:pt x="537" y="1"/>
                    <a:pt x="203" y="358"/>
                    <a:pt x="84" y="596"/>
                  </a:cubicBezTo>
                  <a:cubicBezTo>
                    <a:pt x="25" y="739"/>
                    <a:pt x="1" y="894"/>
                    <a:pt x="84" y="1037"/>
                  </a:cubicBezTo>
                  <a:cubicBezTo>
                    <a:pt x="155" y="1169"/>
                    <a:pt x="317" y="1243"/>
                    <a:pt x="474" y="1243"/>
                  </a:cubicBezTo>
                  <a:cubicBezTo>
                    <a:pt x="529" y="1243"/>
                    <a:pt x="583" y="1234"/>
                    <a:pt x="632" y="1216"/>
                  </a:cubicBezTo>
                  <a:cubicBezTo>
                    <a:pt x="822" y="1132"/>
                    <a:pt x="977" y="942"/>
                    <a:pt x="1025" y="751"/>
                  </a:cubicBezTo>
                  <a:cubicBezTo>
                    <a:pt x="1107" y="516"/>
                    <a:pt x="1190"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1177149" y="3144167"/>
              <a:ext cx="116790" cy="123234"/>
            </a:xfrm>
            <a:custGeom>
              <a:rect b="b" l="l" r="r" t="t"/>
              <a:pathLst>
                <a:path extrusionOk="0" h="1243" w="1178">
                  <a:moveTo>
                    <a:pt x="796" y="0"/>
                  </a:moveTo>
                  <a:cubicBezTo>
                    <a:pt x="502" y="0"/>
                    <a:pt x="178" y="350"/>
                    <a:pt x="72" y="596"/>
                  </a:cubicBezTo>
                  <a:cubicBezTo>
                    <a:pt x="13" y="739"/>
                    <a:pt x="1" y="893"/>
                    <a:pt x="72" y="1036"/>
                  </a:cubicBezTo>
                  <a:cubicBezTo>
                    <a:pt x="143" y="1169"/>
                    <a:pt x="305" y="1242"/>
                    <a:pt x="462" y="1242"/>
                  </a:cubicBezTo>
                  <a:cubicBezTo>
                    <a:pt x="517" y="1242"/>
                    <a:pt x="571" y="1233"/>
                    <a:pt x="620" y="1215"/>
                  </a:cubicBezTo>
                  <a:cubicBezTo>
                    <a:pt x="810" y="1132"/>
                    <a:pt x="965" y="941"/>
                    <a:pt x="1025" y="751"/>
                  </a:cubicBezTo>
                  <a:cubicBezTo>
                    <a:pt x="1095" y="515"/>
                    <a:pt x="1178" y="0"/>
                    <a:pt x="823" y="0"/>
                  </a:cubicBezTo>
                  <a:cubicBezTo>
                    <a:pt x="819" y="0"/>
                    <a:pt x="815" y="0"/>
                    <a:pt x="810" y="0"/>
                  </a:cubicBezTo>
                  <a:cubicBezTo>
                    <a:pt x="806" y="0"/>
                    <a:pt x="801"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1092187" y="3533684"/>
              <a:ext cx="81594" cy="80999"/>
            </a:xfrm>
            <a:custGeom>
              <a:rect b="b" l="l" r="r" t="t"/>
              <a:pathLst>
                <a:path extrusionOk="0" h="817" w="823">
                  <a:moveTo>
                    <a:pt x="558" y="0"/>
                  </a:moveTo>
                  <a:cubicBezTo>
                    <a:pt x="381" y="0"/>
                    <a:pt x="153" y="219"/>
                    <a:pt x="60" y="382"/>
                  </a:cubicBezTo>
                  <a:cubicBezTo>
                    <a:pt x="24" y="465"/>
                    <a:pt x="1" y="572"/>
                    <a:pt x="36" y="655"/>
                  </a:cubicBezTo>
                  <a:cubicBezTo>
                    <a:pt x="86" y="765"/>
                    <a:pt x="211" y="816"/>
                    <a:pt x="327" y="816"/>
                  </a:cubicBezTo>
                  <a:cubicBezTo>
                    <a:pt x="349" y="816"/>
                    <a:pt x="372" y="814"/>
                    <a:pt x="393" y="810"/>
                  </a:cubicBezTo>
                  <a:cubicBezTo>
                    <a:pt x="524" y="763"/>
                    <a:pt x="632" y="643"/>
                    <a:pt x="679" y="512"/>
                  </a:cubicBezTo>
                  <a:cubicBezTo>
                    <a:pt x="739" y="346"/>
                    <a:pt x="822" y="1"/>
                    <a:pt x="572" y="1"/>
                  </a:cubicBezTo>
                  <a:cubicBezTo>
                    <a:pt x="568" y="0"/>
                    <a:pt x="563" y="0"/>
                    <a:pt x="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188041" y="2951739"/>
              <a:ext cx="76835" cy="76835"/>
            </a:xfrm>
            <a:custGeom>
              <a:rect b="b" l="l" r="r" t="t"/>
              <a:pathLst>
                <a:path extrusionOk="0" fill="none" h="775" w="775">
                  <a:moveTo>
                    <a:pt x="774" y="382"/>
                  </a:moveTo>
                  <a:cubicBezTo>
                    <a:pt x="774" y="596"/>
                    <a:pt x="608" y="775"/>
                    <a:pt x="393" y="775"/>
                  </a:cubicBezTo>
                  <a:cubicBezTo>
                    <a:pt x="167" y="775"/>
                    <a:pt x="0" y="608"/>
                    <a:pt x="0" y="382"/>
                  </a:cubicBezTo>
                  <a:cubicBezTo>
                    <a:pt x="0" y="179"/>
                    <a:pt x="167" y="1"/>
                    <a:pt x="393" y="1"/>
                  </a:cubicBezTo>
                  <a:cubicBezTo>
                    <a:pt x="608" y="1"/>
                    <a:pt x="774" y="179"/>
                    <a:pt x="774" y="382"/>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1249223" y="3396773"/>
              <a:ext cx="88633" cy="88633"/>
            </a:xfrm>
            <a:custGeom>
              <a:rect b="b" l="l" r="r" t="t"/>
              <a:pathLst>
                <a:path extrusionOk="0" fill="none" h="894" w="894">
                  <a:moveTo>
                    <a:pt x="893" y="453"/>
                  </a:moveTo>
                  <a:cubicBezTo>
                    <a:pt x="893" y="691"/>
                    <a:pt x="691" y="893"/>
                    <a:pt x="441" y="893"/>
                  </a:cubicBezTo>
                  <a:cubicBezTo>
                    <a:pt x="203" y="893"/>
                    <a:pt x="0" y="691"/>
                    <a:pt x="0" y="453"/>
                  </a:cubicBezTo>
                  <a:cubicBezTo>
                    <a:pt x="0" y="203"/>
                    <a:pt x="203" y="0"/>
                    <a:pt x="441" y="0"/>
                  </a:cubicBezTo>
                  <a:cubicBezTo>
                    <a:pt x="691" y="0"/>
                    <a:pt x="893" y="203"/>
                    <a:pt x="893" y="453"/>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242085" y="3684772"/>
              <a:ext cx="26074" cy="26074"/>
            </a:xfrm>
            <a:custGeom>
              <a:rect b="b" l="l" r="r" t="t"/>
              <a:pathLst>
                <a:path extrusionOk="0" fill="none" h="263" w="263">
                  <a:moveTo>
                    <a:pt x="263" y="131"/>
                  </a:moveTo>
                  <a:cubicBezTo>
                    <a:pt x="263" y="203"/>
                    <a:pt x="203" y="262"/>
                    <a:pt x="132" y="262"/>
                  </a:cubicBezTo>
                  <a:cubicBezTo>
                    <a:pt x="60" y="262"/>
                    <a:pt x="1" y="203"/>
                    <a:pt x="1" y="131"/>
                  </a:cubicBezTo>
                  <a:cubicBezTo>
                    <a:pt x="1" y="60"/>
                    <a:pt x="60" y="1"/>
                    <a:pt x="132" y="1"/>
                  </a:cubicBezTo>
                  <a:cubicBezTo>
                    <a:pt x="203" y="1"/>
                    <a:pt x="263" y="60"/>
                    <a:pt x="263" y="131"/>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94751" y="2882144"/>
              <a:ext cx="27264" cy="26074"/>
            </a:xfrm>
            <a:custGeom>
              <a:rect b="b" l="l" r="r" t="t"/>
              <a:pathLst>
                <a:path extrusionOk="0" fill="none" h="263" w="275">
                  <a:moveTo>
                    <a:pt x="275" y="131"/>
                  </a:moveTo>
                  <a:cubicBezTo>
                    <a:pt x="275" y="203"/>
                    <a:pt x="215" y="262"/>
                    <a:pt x="144" y="262"/>
                  </a:cubicBezTo>
                  <a:cubicBezTo>
                    <a:pt x="60" y="262"/>
                    <a:pt x="1" y="203"/>
                    <a:pt x="1" y="131"/>
                  </a:cubicBezTo>
                  <a:cubicBezTo>
                    <a:pt x="1" y="60"/>
                    <a:pt x="60" y="0"/>
                    <a:pt x="144" y="0"/>
                  </a:cubicBezTo>
                  <a:cubicBezTo>
                    <a:pt x="215" y="0"/>
                    <a:pt x="275" y="72"/>
                    <a:pt x="275" y="131"/>
                  </a:cubicBezTo>
                  <a:close/>
                </a:path>
              </a:pathLst>
            </a:custGeom>
            <a:solidFill>
              <a:schemeClr val="lt1"/>
            </a:solidFill>
            <a:ln cap="rnd" cmpd="sng" w="59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32"/>
          <p:cNvSpPr txBox="1"/>
          <p:nvPr>
            <p:ph idx="1" type="subTitle"/>
          </p:nvPr>
        </p:nvSpPr>
        <p:spPr>
          <a:xfrm>
            <a:off x="3652113" y="2433338"/>
            <a:ext cx="4755000" cy="77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t>Main Challenge</a:t>
            </a:r>
            <a:r>
              <a:rPr lang="en" sz="1800"/>
              <a:t>: </a:t>
            </a:r>
            <a:r>
              <a:rPr b="1" lang="en" sz="1800"/>
              <a:t>Maximizing</a:t>
            </a:r>
            <a:r>
              <a:rPr lang="en" sz="1800"/>
              <a:t> workouts </a:t>
            </a:r>
            <a:endParaRPr sz="1800"/>
          </a:p>
          <a:p>
            <a:pPr indent="0" lvl="0" marL="0" rtl="0" algn="ctr">
              <a:spcBef>
                <a:spcPts val="0"/>
              </a:spcBef>
              <a:spcAft>
                <a:spcPts val="0"/>
              </a:spcAft>
              <a:buNone/>
            </a:pPr>
            <a:r>
              <a:rPr lang="en" sz="1800"/>
              <a:t>by sticking to a </a:t>
            </a:r>
            <a:r>
              <a:rPr b="1" lang="en" sz="1800"/>
              <a:t>healthy</a:t>
            </a:r>
            <a:r>
              <a:rPr lang="en" sz="1800"/>
              <a:t> diet</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Time/Effort of </a:t>
            </a:r>
            <a:r>
              <a:rPr b="1" lang="en" sz="1800"/>
              <a:t>meal prep </a:t>
            </a:r>
            <a:r>
              <a:rPr lang="en" sz="1800"/>
              <a:t>can be </a:t>
            </a:r>
            <a:r>
              <a:rPr b="1" lang="en" sz="1800"/>
              <a:t>difficult</a:t>
            </a:r>
            <a:r>
              <a:rPr lang="en" sz="1800"/>
              <a:t> </a:t>
            </a:r>
            <a:endParaRPr sz="1800"/>
          </a:p>
          <a:p>
            <a:pPr indent="0" lvl="0" marL="0" rtl="0" algn="ctr">
              <a:spcBef>
                <a:spcPts val="0"/>
              </a:spcBef>
              <a:spcAft>
                <a:spcPts val="0"/>
              </a:spcAft>
              <a:buNone/>
            </a:pPr>
            <a:r>
              <a:rPr lang="en" sz="1800"/>
              <a:t>to maintain, leading to </a:t>
            </a:r>
            <a:r>
              <a:rPr b="1" lang="en" sz="1800"/>
              <a:t>dining out</a:t>
            </a:r>
            <a:endParaRPr b="1" sz="1800"/>
          </a:p>
        </p:txBody>
      </p:sp>
      <p:sp>
        <p:nvSpPr>
          <p:cNvPr id="1065" name="Google Shape;1065;p32"/>
          <p:cNvSpPr txBox="1"/>
          <p:nvPr>
            <p:ph type="title"/>
          </p:nvPr>
        </p:nvSpPr>
        <p:spPr>
          <a:xfrm>
            <a:off x="3652113" y="1388875"/>
            <a:ext cx="4755000" cy="83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Problem</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9" name="Shape 1579"/>
        <p:cNvGrpSpPr/>
        <p:nvPr/>
      </p:nvGrpSpPr>
      <p:grpSpPr>
        <a:xfrm>
          <a:off x="0" y="0"/>
          <a:ext cx="0" cy="0"/>
          <a:chOff x="0" y="0"/>
          <a:chExt cx="0" cy="0"/>
        </a:xfrm>
      </p:grpSpPr>
      <p:pic>
        <p:nvPicPr>
          <p:cNvPr id="1580" name="Google Shape;1580;p50" title="Chart">
            <a:hlinkClick r:id="rId3"/>
          </p:cNvPr>
          <p:cNvPicPr preferRelativeResize="0"/>
          <p:nvPr/>
        </p:nvPicPr>
        <p:blipFill>
          <a:blip r:embed="rId4">
            <a:alphaModFix/>
          </a:blip>
          <a:stretch>
            <a:fillRect/>
          </a:stretch>
        </p:blipFill>
        <p:spPr>
          <a:xfrm>
            <a:off x="986169" y="1559027"/>
            <a:ext cx="4304061" cy="2661350"/>
          </a:xfrm>
          <a:prstGeom prst="rect">
            <a:avLst/>
          </a:prstGeom>
          <a:noFill/>
          <a:ln>
            <a:noFill/>
          </a:ln>
        </p:spPr>
      </p:pic>
      <p:sp>
        <p:nvSpPr>
          <p:cNvPr id="1581" name="Google Shape;1581;p50"/>
          <p:cNvSpPr txBox="1"/>
          <p:nvPr>
            <p:ph idx="4294967295" type="title"/>
          </p:nvPr>
        </p:nvSpPr>
        <p:spPr>
          <a:xfrm>
            <a:off x="5290225" y="2773850"/>
            <a:ext cx="14904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2005</a:t>
            </a:r>
            <a:endParaRPr sz="2000"/>
          </a:p>
        </p:txBody>
      </p:sp>
      <p:sp>
        <p:nvSpPr>
          <p:cNvPr id="1582" name="Google Shape;1582;p50"/>
          <p:cNvSpPr txBox="1"/>
          <p:nvPr>
            <p:ph idx="4294967295" type="subTitle"/>
          </p:nvPr>
        </p:nvSpPr>
        <p:spPr>
          <a:xfrm>
            <a:off x="5290825" y="3209450"/>
            <a:ext cx="1488000" cy="1043400"/>
          </a:xfrm>
          <a:prstGeom prst="rect">
            <a:avLst/>
          </a:prstGeom>
        </p:spPr>
        <p:txBody>
          <a:bodyPr anchorCtr="0" anchor="t" bIns="0" lIns="0" spcFirstLastPara="1" rIns="0" wrap="square" tIns="0">
            <a:noAutofit/>
          </a:bodyPr>
          <a:lstStyle/>
          <a:p>
            <a:pPr indent="-304800" lvl="0" marL="457200" rtl="0" algn="l">
              <a:lnSpc>
                <a:spcPct val="100000"/>
              </a:lnSpc>
              <a:spcBef>
                <a:spcPts val="0"/>
              </a:spcBef>
              <a:spcAft>
                <a:spcPts val="0"/>
              </a:spcAft>
              <a:buSzPts val="1200"/>
              <a:buChar char="●"/>
            </a:pPr>
            <a:r>
              <a:rPr b="1" lang="en" sz="1200"/>
              <a:t>Saturn </a:t>
            </a:r>
            <a:r>
              <a:rPr lang="en" sz="1200"/>
              <a:t>60%</a:t>
            </a:r>
            <a:endParaRPr sz="1200"/>
          </a:p>
          <a:p>
            <a:pPr indent="-304800" lvl="0" marL="457200" rtl="0" algn="l">
              <a:lnSpc>
                <a:spcPct val="100000"/>
              </a:lnSpc>
              <a:spcBef>
                <a:spcPts val="0"/>
              </a:spcBef>
              <a:spcAft>
                <a:spcPts val="0"/>
              </a:spcAft>
              <a:buSzPts val="1200"/>
              <a:buChar char="●"/>
            </a:pPr>
            <a:r>
              <a:rPr b="1" lang="en" sz="1200"/>
              <a:t>Mercury</a:t>
            </a:r>
            <a:r>
              <a:rPr lang="en" sz="1200"/>
              <a:t> 30%</a:t>
            </a:r>
            <a:endParaRPr sz="1200"/>
          </a:p>
          <a:p>
            <a:pPr indent="-304800" lvl="0" marL="457200" rtl="0" algn="l">
              <a:lnSpc>
                <a:spcPct val="100000"/>
              </a:lnSpc>
              <a:spcBef>
                <a:spcPts val="0"/>
              </a:spcBef>
              <a:spcAft>
                <a:spcPts val="0"/>
              </a:spcAft>
              <a:buSzPts val="1200"/>
              <a:buChar char="●"/>
            </a:pPr>
            <a:r>
              <a:rPr b="1" lang="en" sz="1200"/>
              <a:t>Mars</a:t>
            </a:r>
            <a:r>
              <a:rPr lang="en" sz="1200"/>
              <a:t> 60%</a:t>
            </a:r>
            <a:endParaRPr sz="1200"/>
          </a:p>
          <a:p>
            <a:pPr indent="-304800" lvl="0" marL="457200" rtl="0" algn="l">
              <a:lnSpc>
                <a:spcPct val="100000"/>
              </a:lnSpc>
              <a:spcBef>
                <a:spcPts val="0"/>
              </a:spcBef>
              <a:spcAft>
                <a:spcPts val="0"/>
              </a:spcAft>
              <a:buSzPts val="1200"/>
              <a:buChar char="●"/>
            </a:pPr>
            <a:r>
              <a:rPr b="1" lang="en" sz="1200"/>
              <a:t>Venus</a:t>
            </a:r>
            <a:r>
              <a:rPr lang="en" sz="1200"/>
              <a:t> 10%</a:t>
            </a:r>
            <a:endParaRPr sz="1200"/>
          </a:p>
          <a:p>
            <a:pPr indent="-304800" lvl="0" marL="457200" rtl="0" algn="l">
              <a:lnSpc>
                <a:spcPct val="100000"/>
              </a:lnSpc>
              <a:spcBef>
                <a:spcPts val="0"/>
              </a:spcBef>
              <a:spcAft>
                <a:spcPts val="0"/>
              </a:spcAft>
              <a:buSzPts val="1200"/>
              <a:buChar char="●"/>
            </a:pPr>
            <a:r>
              <a:rPr b="1" lang="en" sz="1200"/>
              <a:t>Jupiter</a:t>
            </a:r>
            <a:r>
              <a:rPr lang="en" sz="1200"/>
              <a:t> 90%</a:t>
            </a:r>
            <a:endParaRPr sz="1200"/>
          </a:p>
        </p:txBody>
      </p:sp>
      <p:sp>
        <p:nvSpPr>
          <p:cNvPr id="1583" name="Google Shape;1583;p50"/>
          <p:cNvSpPr/>
          <p:nvPr/>
        </p:nvSpPr>
        <p:spPr>
          <a:xfrm>
            <a:off x="5649325" y="18093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0"/>
          <p:cNvSpPr txBox="1"/>
          <p:nvPr>
            <p:ph idx="4294967295" type="title"/>
          </p:nvPr>
        </p:nvSpPr>
        <p:spPr>
          <a:xfrm>
            <a:off x="6886625" y="2773850"/>
            <a:ext cx="14904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2008</a:t>
            </a:r>
            <a:endParaRPr sz="2000"/>
          </a:p>
        </p:txBody>
      </p:sp>
      <p:sp>
        <p:nvSpPr>
          <p:cNvPr id="1585" name="Google Shape;1585;p50"/>
          <p:cNvSpPr txBox="1"/>
          <p:nvPr>
            <p:ph idx="4294967295" type="subTitle"/>
          </p:nvPr>
        </p:nvSpPr>
        <p:spPr>
          <a:xfrm>
            <a:off x="6887225" y="3209450"/>
            <a:ext cx="1488000" cy="1043400"/>
          </a:xfrm>
          <a:prstGeom prst="rect">
            <a:avLst/>
          </a:prstGeom>
        </p:spPr>
        <p:txBody>
          <a:bodyPr anchorCtr="0" anchor="t" bIns="0" lIns="0" spcFirstLastPara="1" rIns="0" wrap="square" tIns="0">
            <a:noAutofit/>
          </a:bodyPr>
          <a:lstStyle/>
          <a:p>
            <a:pPr indent="-304800" lvl="0" marL="457200" rtl="0" algn="l">
              <a:lnSpc>
                <a:spcPct val="100000"/>
              </a:lnSpc>
              <a:spcBef>
                <a:spcPts val="0"/>
              </a:spcBef>
              <a:spcAft>
                <a:spcPts val="0"/>
              </a:spcAft>
              <a:buSzPts val="1200"/>
              <a:buChar char="●"/>
            </a:pPr>
            <a:r>
              <a:rPr b="1" lang="en" sz="1200"/>
              <a:t>Saturn </a:t>
            </a:r>
            <a:r>
              <a:rPr lang="en" sz="1200"/>
              <a:t>70%</a:t>
            </a:r>
            <a:endParaRPr sz="1200"/>
          </a:p>
          <a:p>
            <a:pPr indent="-304800" lvl="0" marL="457200" rtl="0" algn="l">
              <a:lnSpc>
                <a:spcPct val="100000"/>
              </a:lnSpc>
              <a:spcBef>
                <a:spcPts val="0"/>
              </a:spcBef>
              <a:spcAft>
                <a:spcPts val="0"/>
              </a:spcAft>
              <a:buSzPts val="1200"/>
              <a:buChar char="●"/>
            </a:pPr>
            <a:r>
              <a:rPr b="1" lang="en" sz="1200"/>
              <a:t>Mercury</a:t>
            </a:r>
            <a:r>
              <a:rPr lang="en" sz="1200"/>
              <a:t> 20%</a:t>
            </a:r>
            <a:endParaRPr sz="1200"/>
          </a:p>
          <a:p>
            <a:pPr indent="-304800" lvl="0" marL="457200" rtl="0" algn="l">
              <a:lnSpc>
                <a:spcPct val="100000"/>
              </a:lnSpc>
              <a:spcBef>
                <a:spcPts val="0"/>
              </a:spcBef>
              <a:spcAft>
                <a:spcPts val="0"/>
              </a:spcAft>
              <a:buSzPts val="1200"/>
              <a:buChar char="●"/>
            </a:pPr>
            <a:r>
              <a:rPr b="1" lang="en" sz="1200"/>
              <a:t>Mars</a:t>
            </a:r>
            <a:r>
              <a:rPr lang="en" sz="1200"/>
              <a:t> 40%</a:t>
            </a:r>
            <a:endParaRPr sz="1200"/>
          </a:p>
          <a:p>
            <a:pPr indent="-304800" lvl="0" marL="457200" rtl="0" algn="l">
              <a:lnSpc>
                <a:spcPct val="100000"/>
              </a:lnSpc>
              <a:spcBef>
                <a:spcPts val="0"/>
              </a:spcBef>
              <a:spcAft>
                <a:spcPts val="0"/>
              </a:spcAft>
              <a:buSzPts val="1200"/>
              <a:buChar char="●"/>
            </a:pPr>
            <a:r>
              <a:rPr b="1" lang="en" sz="1200"/>
              <a:t>Venus</a:t>
            </a:r>
            <a:r>
              <a:rPr lang="en" sz="1200"/>
              <a:t> 30%</a:t>
            </a:r>
            <a:endParaRPr sz="1200"/>
          </a:p>
          <a:p>
            <a:pPr indent="-304800" lvl="0" marL="457200" rtl="0" algn="l">
              <a:lnSpc>
                <a:spcPct val="100000"/>
              </a:lnSpc>
              <a:spcBef>
                <a:spcPts val="0"/>
              </a:spcBef>
              <a:spcAft>
                <a:spcPts val="0"/>
              </a:spcAft>
              <a:buSzPts val="1200"/>
              <a:buChar char="●"/>
            </a:pPr>
            <a:r>
              <a:rPr b="1" lang="en" sz="1200"/>
              <a:t>Jupiter</a:t>
            </a:r>
            <a:r>
              <a:rPr lang="en" sz="1200"/>
              <a:t> 70%</a:t>
            </a:r>
            <a:endParaRPr sz="1200"/>
          </a:p>
        </p:txBody>
      </p:sp>
      <p:sp>
        <p:nvSpPr>
          <p:cNvPr id="1586" name="Google Shape;1586;p50"/>
          <p:cNvSpPr/>
          <p:nvPr/>
        </p:nvSpPr>
        <p:spPr>
          <a:xfrm>
            <a:off x="7245725" y="1809338"/>
            <a:ext cx="772200" cy="77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0"/>
          <p:cNvSpPr txBox="1"/>
          <p:nvPr/>
        </p:nvSpPr>
        <p:spPr>
          <a:xfrm>
            <a:off x="689700" y="4404325"/>
            <a:ext cx="7741200" cy="21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200"/>
              </a:spcAft>
              <a:buNone/>
            </a:pPr>
            <a:r>
              <a:rPr lang="en" sz="1200">
                <a:solidFill>
                  <a:schemeClr val="dk2"/>
                </a:solidFill>
                <a:latin typeface="Barlow"/>
                <a:ea typeface="Barlow"/>
                <a:cs typeface="Barlow"/>
                <a:sym typeface="Barlow"/>
              </a:rPr>
              <a:t>Follow the link in the graph to modify its data and then paste the new one here. </a:t>
            </a:r>
            <a:r>
              <a:rPr b="1" lang="en" sz="1200">
                <a:solidFill>
                  <a:schemeClr val="dk2"/>
                </a:solidFill>
                <a:uFill>
                  <a:noFill/>
                </a:uFill>
                <a:latin typeface="Barlow"/>
                <a:ea typeface="Barlow"/>
                <a:cs typeface="Barlow"/>
                <a:sym typeface="Barlow"/>
                <a:hlinkClick r:id="rId5">
                  <a:extLst>
                    <a:ext uri="{A12FA001-AC4F-418D-AE19-62706E023703}">
                      <ahyp:hlinkClr val="tx"/>
                    </a:ext>
                  </a:extLst>
                </a:hlinkClick>
              </a:rPr>
              <a:t>For more info, click here</a:t>
            </a:r>
            <a:endParaRPr b="1" sz="1200">
              <a:solidFill>
                <a:schemeClr val="dk2"/>
              </a:solidFill>
              <a:latin typeface="Barlow"/>
              <a:ea typeface="Barlow"/>
              <a:cs typeface="Barlow"/>
              <a:sym typeface="Barlow"/>
            </a:endParaRPr>
          </a:p>
        </p:txBody>
      </p:sp>
      <p:sp>
        <p:nvSpPr>
          <p:cNvPr id="1588" name="Google Shape;1588;p50"/>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MARKET </a:t>
            </a:r>
            <a:r>
              <a:rPr b="0" lang="en"/>
              <a:t>SHARE</a:t>
            </a:r>
            <a:endParaRPr b="0"/>
          </a:p>
        </p:txBody>
      </p:sp>
      <p:grpSp>
        <p:nvGrpSpPr>
          <p:cNvPr id="1589" name="Google Shape;1589;p50"/>
          <p:cNvGrpSpPr/>
          <p:nvPr/>
        </p:nvGrpSpPr>
        <p:grpSpPr>
          <a:xfrm>
            <a:off x="7455005" y="2018621"/>
            <a:ext cx="353645" cy="353645"/>
            <a:chOff x="-34003850" y="3227275"/>
            <a:chExt cx="291450" cy="291450"/>
          </a:xfrm>
        </p:grpSpPr>
        <p:sp>
          <p:nvSpPr>
            <p:cNvPr id="1590" name="Google Shape;1590;p5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50"/>
          <p:cNvGrpSpPr/>
          <p:nvPr/>
        </p:nvGrpSpPr>
        <p:grpSpPr>
          <a:xfrm>
            <a:off x="5858131" y="2017673"/>
            <a:ext cx="354586" cy="355557"/>
            <a:chOff x="-32927950" y="3944800"/>
            <a:chExt cx="292225" cy="293025"/>
          </a:xfrm>
        </p:grpSpPr>
        <p:sp>
          <p:nvSpPr>
            <p:cNvPr id="1596" name="Google Shape;1596;p5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8" name="Shape 1608"/>
        <p:cNvGrpSpPr/>
        <p:nvPr/>
      </p:nvGrpSpPr>
      <p:grpSpPr>
        <a:xfrm>
          <a:off x="0" y="0"/>
          <a:ext cx="0" cy="0"/>
          <a:chOff x="0" y="0"/>
          <a:chExt cx="0" cy="0"/>
        </a:xfrm>
      </p:grpSpPr>
      <p:sp>
        <p:nvSpPr>
          <p:cNvPr id="1609" name="Google Shape;1609;p51"/>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BUYER </a:t>
            </a:r>
            <a:r>
              <a:rPr b="0" lang="en"/>
              <a:t>PERSONA PROFILE</a:t>
            </a:r>
            <a:endParaRPr b="0"/>
          </a:p>
        </p:txBody>
      </p:sp>
      <p:sp>
        <p:nvSpPr>
          <p:cNvPr id="1610" name="Google Shape;1610;p51"/>
          <p:cNvSpPr txBox="1"/>
          <p:nvPr>
            <p:ph idx="4294967295" type="subTitle"/>
          </p:nvPr>
        </p:nvSpPr>
        <p:spPr>
          <a:xfrm>
            <a:off x="2181775" y="1808225"/>
            <a:ext cx="1811400" cy="761400"/>
          </a:xfrm>
          <a:prstGeom prst="rect">
            <a:avLst/>
          </a:prstGeom>
        </p:spPr>
        <p:txBody>
          <a:bodyPr anchorCtr="0" anchor="t" bIns="0" lIns="0" spcFirstLastPara="1" rIns="0" wrap="square" tIns="0">
            <a:noAutofit/>
          </a:bodyPr>
          <a:lstStyle/>
          <a:p>
            <a:pPr indent="0" lvl="0" marL="0" marR="91440" rtl="0" algn="l">
              <a:lnSpc>
                <a:spcPct val="100000"/>
              </a:lnSpc>
              <a:spcBef>
                <a:spcPts val="0"/>
              </a:spcBef>
              <a:spcAft>
                <a:spcPts val="1200"/>
              </a:spcAft>
              <a:buNone/>
            </a:pPr>
            <a:r>
              <a:rPr lang="en" sz="1400"/>
              <a:t>Mercury is the closest planet to the Sun and also the smallest one</a:t>
            </a:r>
            <a:endParaRPr sz="1400"/>
          </a:p>
        </p:txBody>
      </p:sp>
      <p:sp>
        <p:nvSpPr>
          <p:cNvPr id="1611" name="Google Shape;1611;p51"/>
          <p:cNvSpPr txBox="1"/>
          <p:nvPr>
            <p:ph idx="4294967295" type="subTitle"/>
          </p:nvPr>
        </p:nvSpPr>
        <p:spPr>
          <a:xfrm>
            <a:off x="2181775" y="1423250"/>
            <a:ext cx="199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JAMES MILLER </a:t>
            </a:r>
            <a:endParaRPr/>
          </a:p>
        </p:txBody>
      </p:sp>
      <p:sp>
        <p:nvSpPr>
          <p:cNvPr id="1612" name="Google Shape;1612;p51"/>
          <p:cNvSpPr/>
          <p:nvPr/>
        </p:nvSpPr>
        <p:spPr>
          <a:xfrm>
            <a:off x="1127088" y="14628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6788408" y="3064633"/>
            <a:ext cx="1291800" cy="1291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txBox="1"/>
          <p:nvPr>
            <p:ph idx="4294967295" type="ctrTitle"/>
          </p:nvPr>
        </p:nvSpPr>
        <p:spPr>
          <a:xfrm>
            <a:off x="4670950" y="1699696"/>
            <a:ext cx="1176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STUDIES</a:t>
            </a:r>
            <a:endParaRPr sz="1600"/>
          </a:p>
        </p:txBody>
      </p:sp>
      <p:sp>
        <p:nvSpPr>
          <p:cNvPr id="1615" name="Google Shape;1615;p51"/>
          <p:cNvSpPr txBox="1"/>
          <p:nvPr>
            <p:ph idx="4294967295" type="ctrTitle"/>
          </p:nvPr>
        </p:nvSpPr>
        <p:spPr>
          <a:xfrm>
            <a:off x="4670950" y="1418863"/>
            <a:ext cx="1176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AGE</a:t>
            </a:r>
            <a:endParaRPr sz="1600"/>
          </a:p>
        </p:txBody>
      </p:sp>
      <p:sp>
        <p:nvSpPr>
          <p:cNvPr id="1616" name="Google Shape;1616;p51"/>
          <p:cNvSpPr txBox="1"/>
          <p:nvPr>
            <p:ph idx="4294967295" type="ctrTitle"/>
          </p:nvPr>
        </p:nvSpPr>
        <p:spPr>
          <a:xfrm>
            <a:off x="4670950" y="2259938"/>
            <a:ext cx="1176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SALARY</a:t>
            </a:r>
            <a:endParaRPr sz="1600"/>
          </a:p>
        </p:txBody>
      </p:sp>
      <p:sp>
        <p:nvSpPr>
          <p:cNvPr id="1617" name="Google Shape;1617;p51"/>
          <p:cNvSpPr txBox="1"/>
          <p:nvPr>
            <p:ph idx="4294967295" type="ctrTitle"/>
          </p:nvPr>
        </p:nvSpPr>
        <p:spPr>
          <a:xfrm>
            <a:off x="4670950" y="1979817"/>
            <a:ext cx="1176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JOB</a:t>
            </a:r>
            <a:endParaRPr sz="1600"/>
          </a:p>
        </p:txBody>
      </p:sp>
      <p:sp>
        <p:nvSpPr>
          <p:cNvPr id="1618" name="Google Shape;1618;p51"/>
          <p:cNvSpPr txBox="1"/>
          <p:nvPr>
            <p:ph idx="4294967295" type="ctrTitle"/>
          </p:nvPr>
        </p:nvSpPr>
        <p:spPr>
          <a:xfrm>
            <a:off x="5850501" y="1699319"/>
            <a:ext cx="2145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solidFill>
                  <a:schemeClr val="dk1"/>
                </a:solidFill>
                <a:latin typeface="Barlow"/>
                <a:ea typeface="Barlow"/>
                <a:cs typeface="Barlow"/>
                <a:sym typeface="Barlow"/>
              </a:rPr>
              <a:t>Marketing</a:t>
            </a:r>
            <a:endParaRPr b="0" sz="1400">
              <a:solidFill>
                <a:schemeClr val="dk1"/>
              </a:solidFill>
              <a:latin typeface="Barlow"/>
              <a:ea typeface="Barlow"/>
              <a:cs typeface="Barlow"/>
              <a:sym typeface="Barlow"/>
            </a:endParaRPr>
          </a:p>
        </p:txBody>
      </p:sp>
      <p:sp>
        <p:nvSpPr>
          <p:cNvPr id="1619" name="Google Shape;1619;p51"/>
          <p:cNvSpPr txBox="1"/>
          <p:nvPr>
            <p:ph idx="4294967295" type="ctrTitle"/>
          </p:nvPr>
        </p:nvSpPr>
        <p:spPr>
          <a:xfrm>
            <a:off x="5850501" y="1418850"/>
            <a:ext cx="2145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solidFill>
                  <a:schemeClr val="dk1"/>
                </a:solidFill>
                <a:latin typeface="Barlow"/>
                <a:ea typeface="Barlow"/>
                <a:cs typeface="Barlow"/>
                <a:sym typeface="Barlow"/>
              </a:rPr>
              <a:t>20-30 </a:t>
            </a:r>
            <a:endParaRPr b="0" sz="1400">
              <a:solidFill>
                <a:schemeClr val="dk1"/>
              </a:solidFill>
              <a:latin typeface="Barlow"/>
              <a:ea typeface="Barlow"/>
              <a:cs typeface="Barlow"/>
              <a:sym typeface="Barlow"/>
            </a:endParaRPr>
          </a:p>
        </p:txBody>
      </p:sp>
      <p:sp>
        <p:nvSpPr>
          <p:cNvPr id="1620" name="Google Shape;1620;p51"/>
          <p:cNvSpPr txBox="1"/>
          <p:nvPr>
            <p:ph idx="4294967295" type="ctrTitle"/>
          </p:nvPr>
        </p:nvSpPr>
        <p:spPr>
          <a:xfrm>
            <a:off x="5850501" y="2259200"/>
            <a:ext cx="2145600" cy="25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solidFill>
                  <a:schemeClr val="dk1"/>
                </a:solidFill>
                <a:latin typeface="Barlow"/>
                <a:ea typeface="Barlow"/>
                <a:cs typeface="Barlow"/>
                <a:sym typeface="Barlow"/>
              </a:rPr>
              <a:t>$1,500-$2,000</a:t>
            </a:r>
            <a:endParaRPr b="0" sz="1400">
              <a:solidFill>
                <a:schemeClr val="dk1"/>
              </a:solidFill>
              <a:latin typeface="Barlow"/>
              <a:ea typeface="Barlow"/>
              <a:cs typeface="Barlow"/>
              <a:sym typeface="Barlow"/>
            </a:endParaRPr>
          </a:p>
        </p:txBody>
      </p:sp>
      <p:sp>
        <p:nvSpPr>
          <p:cNvPr id="1621" name="Google Shape;1621;p51"/>
          <p:cNvSpPr txBox="1"/>
          <p:nvPr>
            <p:ph idx="4294967295" type="ctrTitle"/>
          </p:nvPr>
        </p:nvSpPr>
        <p:spPr>
          <a:xfrm>
            <a:off x="5850502" y="1911777"/>
            <a:ext cx="2145600" cy="38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solidFill>
                  <a:schemeClr val="dk1"/>
                </a:solidFill>
                <a:latin typeface="Barlow"/>
                <a:ea typeface="Barlow"/>
                <a:cs typeface="Barlow"/>
                <a:sym typeface="Barlow"/>
              </a:rPr>
              <a:t>Community Manager</a:t>
            </a:r>
            <a:endParaRPr b="0" sz="1400">
              <a:solidFill>
                <a:schemeClr val="dk1"/>
              </a:solidFill>
              <a:latin typeface="Barlow"/>
              <a:ea typeface="Barlow"/>
              <a:cs typeface="Barlow"/>
              <a:sym typeface="Barlow"/>
            </a:endParaRPr>
          </a:p>
        </p:txBody>
      </p:sp>
      <p:sp>
        <p:nvSpPr>
          <p:cNvPr id="1622" name="Google Shape;1622;p51"/>
          <p:cNvSpPr/>
          <p:nvPr/>
        </p:nvSpPr>
        <p:spPr>
          <a:xfrm>
            <a:off x="6791942" y="3068167"/>
            <a:ext cx="1284600" cy="1284600"/>
          </a:xfrm>
          <a:prstGeom prst="pie">
            <a:avLst>
              <a:gd fmla="val 16201422" name="adj1"/>
              <a:gd fmla="val 2656889"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txBox="1"/>
          <p:nvPr>
            <p:ph idx="4294967295" type="subTitle"/>
          </p:nvPr>
        </p:nvSpPr>
        <p:spPr>
          <a:xfrm>
            <a:off x="4670950" y="3366850"/>
            <a:ext cx="1971300" cy="1015800"/>
          </a:xfrm>
          <a:prstGeom prst="rect">
            <a:avLst/>
          </a:prstGeom>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 sz="1400"/>
              <a:t>Venus is the second planet from the Sun</a:t>
            </a:r>
            <a:endParaRPr sz="1600"/>
          </a:p>
          <a:p>
            <a:pPr indent="-304800" lvl="0" marL="457200" rtl="0" algn="l">
              <a:lnSpc>
                <a:spcPct val="100000"/>
              </a:lnSpc>
              <a:spcBef>
                <a:spcPts val="1200"/>
              </a:spcBef>
              <a:spcAft>
                <a:spcPts val="0"/>
              </a:spcAft>
              <a:buClr>
                <a:schemeClr val="accent3"/>
              </a:buClr>
              <a:buSzPts val="1200"/>
              <a:buChar char="●"/>
            </a:pPr>
            <a:r>
              <a:rPr b="1" lang="en" sz="1200"/>
              <a:t>ONLINE</a:t>
            </a:r>
            <a:r>
              <a:rPr lang="en" sz="1200"/>
              <a:t> 20%</a:t>
            </a:r>
            <a:endParaRPr sz="1200"/>
          </a:p>
          <a:p>
            <a:pPr indent="-304800" lvl="0" marL="457200" rtl="0" algn="l">
              <a:lnSpc>
                <a:spcPct val="100000"/>
              </a:lnSpc>
              <a:spcBef>
                <a:spcPts val="0"/>
              </a:spcBef>
              <a:spcAft>
                <a:spcPts val="0"/>
              </a:spcAft>
              <a:buClr>
                <a:schemeClr val="accent4"/>
              </a:buClr>
              <a:buSzPts val="1200"/>
              <a:buChar char="●"/>
            </a:pPr>
            <a:r>
              <a:rPr b="1" lang="en" sz="1200"/>
              <a:t>LOCAL</a:t>
            </a:r>
            <a:r>
              <a:rPr lang="en" sz="1200"/>
              <a:t> 80%</a:t>
            </a:r>
            <a:endParaRPr sz="1600"/>
          </a:p>
        </p:txBody>
      </p:sp>
      <p:sp>
        <p:nvSpPr>
          <p:cNvPr id="1624" name="Google Shape;1624;p51"/>
          <p:cNvSpPr txBox="1"/>
          <p:nvPr>
            <p:ph idx="4294967295" type="subTitle"/>
          </p:nvPr>
        </p:nvSpPr>
        <p:spPr>
          <a:xfrm>
            <a:off x="4670950" y="2981863"/>
            <a:ext cx="19752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PURSACHE</a:t>
            </a:r>
            <a:endParaRPr/>
          </a:p>
        </p:txBody>
      </p:sp>
      <p:sp>
        <p:nvSpPr>
          <p:cNvPr id="1625" name="Google Shape;1625;p51"/>
          <p:cNvSpPr txBox="1"/>
          <p:nvPr>
            <p:ph idx="4294967295" type="subTitle"/>
          </p:nvPr>
        </p:nvSpPr>
        <p:spPr>
          <a:xfrm>
            <a:off x="2181775" y="2981863"/>
            <a:ext cx="19752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PERSONALITY</a:t>
            </a:r>
            <a:endParaRPr/>
          </a:p>
        </p:txBody>
      </p:sp>
      <p:sp>
        <p:nvSpPr>
          <p:cNvPr id="1626" name="Google Shape;1626;p51"/>
          <p:cNvSpPr txBox="1"/>
          <p:nvPr/>
        </p:nvSpPr>
        <p:spPr>
          <a:xfrm>
            <a:off x="2181775" y="3366850"/>
            <a:ext cx="1647000" cy="908400"/>
          </a:xfrm>
          <a:prstGeom prst="rect">
            <a:avLst/>
          </a:prstGeom>
          <a:noFill/>
          <a:ln>
            <a:noFill/>
          </a:ln>
        </p:spPr>
        <p:txBody>
          <a:bodyPr anchorCtr="0" anchor="t" bIns="0" lIns="0" spcFirstLastPara="1" rIns="0" wrap="square" tIns="0">
            <a:noAutofit/>
          </a:bodyPr>
          <a:lstStyle/>
          <a:p>
            <a:pPr indent="-317500" lvl="0" marL="320040" marR="0" rtl="0" algn="l">
              <a:lnSpc>
                <a:spcPct val="100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Book lover</a:t>
            </a:r>
            <a:endParaRPr>
              <a:solidFill>
                <a:schemeClr val="dk1"/>
              </a:solidFill>
              <a:latin typeface="Barlow"/>
              <a:ea typeface="Barlow"/>
              <a:cs typeface="Barlow"/>
              <a:sym typeface="Barlow"/>
            </a:endParaRPr>
          </a:p>
          <a:p>
            <a:pPr indent="-317500" lvl="0" marL="320040" marR="0" rtl="0" algn="l">
              <a:lnSpc>
                <a:spcPct val="100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Big dreamer</a:t>
            </a:r>
            <a:endParaRPr>
              <a:solidFill>
                <a:schemeClr val="dk1"/>
              </a:solidFill>
              <a:latin typeface="Barlow"/>
              <a:ea typeface="Barlow"/>
              <a:cs typeface="Barlow"/>
              <a:sym typeface="Barlow"/>
            </a:endParaRPr>
          </a:p>
          <a:p>
            <a:pPr indent="-317500" lvl="0" marL="320040" marR="0" rtl="0" algn="l">
              <a:lnSpc>
                <a:spcPct val="100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Artist creative</a:t>
            </a:r>
            <a:endParaRPr>
              <a:solidFill>
                <a:schemeClr val="dk1"/>
              </a:solidFill>
              <a:latin typeface="Barlow"/>
              <a:ea typeface="Barlow"/>
              <a:cs typeface="Barlow"/>
              <a:sym typeface="Barlow"/>
            </a:endParaRPr>
          </a:p>
          <a:p>
            <a:pPr indent="-317500" lvl="0" marL="320040" marR="0" rtl="0" algn="l">
              <a:lnSpc>
                <a:spcPct val="100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Cinema lover</a:t>
            </a:r>
            <a:endParaRPr>
              <a:solidFill>
                <a:schemeClr val="dk1"/>
              </a:solidFill>
              <a:latin typeface="Barlow"/>
              <a:ea typeface="Barlow"/>
              <a:cs typeface="Barlow"/>
              <a:sym typeface="Barlow"/>
            </a:endParaRPr>
          </a:p>
        </p:txBody>
      </p:sp>
      <p:sp>
        <p:nvSpPr>
          <p:cNvPr id="1627" name="Google Shape;1627;p51"/>
          <p:cNvSpPr/>
          <p:nvPr/>
        </p:nvSpPr>
        <p:spPr>
          <a:xfrm>
            <a:off x="1127088" y="30646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8" name="Google Shape;1628;p51"/>
          <p:cNvGrpSpPr/>
          <p:nvPr/>
        </p:nvGrpSpPr>
        <p:grpSpPr>
          <a:xfrm>
            <a:off x="1355864" y="1669446"/>
            <a:ext cx="314662" cy="358971"/>
            <a:chOff x="-57940525" y="3590375"/>
            <a:chExt cx="279625" cy="319000"/>
          </a:xfrm>
        </p:grpSpPr>
        <p:sp>
          <p:nvSpPr>
            <p:cNvPr id="1629" name="Google Shape;1629;p5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51"/>
          <p:cNvGrpSpPr/>
          <p:nvPr/>
        </p:nvGrpSpPr>
        <p:grpSpPr>
          <a:xfrm>
            <a:off x="1329112" y="3267541"/>
            <a:ext cx="368186" cy="366364"/>
            <a:chOff x="-63679950" y="3360375"/>
            <a:chExt cx="318225" cy="316650"/>
          </a:xfrm>
        </p:grpSpPr>
        <p:sp>
          <p:nvSpPr>
            <p:cNvPr id="1635" name="Google Shape;1635;p5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2" name="Shape 1642"/>
        <p:cNvGrpSpPr/>
        <p:nvPr/>
      </p:nvGrpSpPr>
      <p:grpSpPr>
        <a:xfrm>
          <a:off x="0" y="0"/>
          <a:ext cx="0" cy="0"/>
          <a:chOff x="0" y="0"/>
          <a:chExt cx="0" cy="0"/>
        </a:xfrm>
      </p:grpSpPr>
      <p:sp>
        <p:nvSpPr>
          <p:cNvPr id="1643" name="Google Shape;1643;p52"/>
          <p:cNvSpPr txBox="1"/>
          <p:nvPr>
            <p:ph idx="4294967295" type="subTitle"/>
          </p:nvPr>
        </p:nvSpPr>
        <p:spPr>
          <a:xfrm>
            <a:off x="862175" y="2611538"/>
            <a:ext cx="2455200" cy="785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solidFill>
                  <a:schemeClr val="dk1"/>
                </a:solidFill>
              </a:rPr>
              <a:t>Venus has a beautiful name and is the second planet from the Sun</a:t>
            </a:r>
            <a:endParaRPr/>
          </a:p>
        </p:txBody>
      </p:sp>
      <p:sp>
        <p:nvSpPr>
          <p:cNvPr id="1644" name="Google Shape;1644;p52"/>
          <p:cNvSpPr txBox="1"/>
          <p:nvPr>
            <p:ph idx="4294967295" type="subTitle"/>
          </p:nvPr>
        </p:nvSpPr>
        <p:spPr>
          <a:xfrm>
            <a:off x="862175" y="2236638"/>
            <a:ext cx="24534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latin typeface="Quicksand"/>
                <a:ea typeface="Quicksand"/>
                <a:cs typeface="Quicksand"/>
                <a:sym typeface="Quicksand"/>
              </a:rPr>
              <a:t>EXPLORATION</a:t>
            </a:r>
            <a:endParaRPr/>
          </a:p>
        </p:txBody>
      </p:sp>
      <p:sp>
        <p:nvSpPr>
          <p:cNvPr id="1645" name="Google Shape;1645;p52"/>
          <p:cNvSpPr txBox="1"/>
          <p:nvPr>
            <p:ph idx="4294967295" type="subTitle"/>
          </p:nvPr>
        </p:nvSpPr>
        <p:spPr>
          <a:xfrm>
            <a:off x="3344400" y="1801350"/>
            <a:ext cx="2455200" cy="7851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1200"/>
              </a:spcAft>
              <a:buNone/>
            </a:pPr>
            <a:r>
              <a:rPr lang="en" sz="1600"/>
              <a:t>Mercury is </a:t>
            </a:r>
            <a:r>
              <a:rPr lang="en" sz="1600">
                <a:solidFill>
                  <a:schemeClr val="dk1"/>
                </a:solidFill>
              </a:rPr>
              <a:t>the closest planet to the Sun and the smallest </a:t>
            </a:r>
            <a:r>
              <a:rPr lang="en" sz="1600"/>
              <a:t>of them all</a:t>
            </a:r>
            <a:endParaRPr sz="1600">
              <a:solidFill>
                <a:schemeClr val="dk1"/>
              </a:solidFill>
            </a:endParaRPr>
          </a:p>
        </p:txBody>
      </p:sp>
      <p:sp>
        <p:nvSpPr>
          <p:cNvPr id="1646" name="Google Shape;1646;p52"/>
          <p:cNvSpPr txBox="1"/>
          <p:nvPr>
            <p:ph idx="4294967295" type="subTitle"/>
          </p:nvPr>
        </p:nvSpPr>
        <p:spPr>
          <a:xfrm>
            <a:off x="3345300" y="1426450"/>
            <a:ext cx="24534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latin typeface="Quicksand"/>
                <a:ea typeface="Quicksand"/>
                <a:cs typeface="Quicksand"/>
                <a:sym typeface="Quicksand"/>
              </a:rPr>
              <a:t>CONSIDERATION</a:t>
            </a:r>
            <a:endParaRPr/>
          </a:p>
        </p:txBody>
      </p:sp>
      <p:sp>
        <p:nvSpPr>
          <p:cNvPr id="1647" name="Google Shape;1647;p52"/>
          <p:cNvSpPr txBox="1"/>
          <p:nvPr>
            <p:ph idx="4294967295" type="subTitle"/>
          </p:nvPr>
        </p:nvSpPr>
        <p:spPr>
          <a:xfrm>
            <a:off x="5826625" y="2611538"/>
            <a:ext cx="2455200" cy="7851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1200"/>
              </a:spcAft>
              <a:buNone/>
            </a:pPr>
            <a:r>
              <a:rPr lang="en" sz="1600">
                <a:solidFill>
                  <a:schemeClr val="dk1"/>
                </a:solidFill>
              </a:rPr>
              <a:t>Despite being red, Mars is actually a cold place. It’s full of iron oxide dust</a:t>
            </a:r>
            <a:endParaRPr sz="1600">
              <a:solidFill>
                <a:schemeClr val="dk1"/>
              </a:solidFill>
            </a:endParaRPr>
          </a:p>
        </p:txBody>
      </p:sp>
      <p:sp>
        <p:nvSpPr>
          <p:cNvPr id="1648" name="Google Shape;1648;p52"/>
          <p:cNvSpPr txBox="1"/>
          <p:nvPr>
            <p:ph idx="4294967295" type="subTitle"/>
          </p:nvPr>
        </p:nvSpPr>
        <p:spPr>
          <a:xfrm>
            <a:off x="5826625" y="2236638"/>
            <a:ext cx="24534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latin typeface="Quicksand"/>
                <a:ea typeface="Quicksand"/>
                <a:cs typeface="Quicksand"/>
                <a:sym typeface="Quicksand"/>
              </a:rPr>
              <a:t>DECISION</a:t>
            </a:r>
            <a:endParaRPr b="1" sz="2000">
              <a:solidFill>
                <a:schemeClr val="dk1"/>
              </a:solidFill>
              <a:latin typeface="Quicksand"/>
              <a:ea typeface="Quicksand"/>
              <a:cs typeface="Quicksand"/>
              <a:sym typeface="Quicksand"/>
            </a:endParaRPr>
          </a:p>
        </p:txBody>
      </p:sp>
      <p:sp>
        <p:nvSpPr>
          <p:cNvPr id="1649" name="Google Shape;1649;p52"/>
          <p:cNvSpPr/>
          <p:nvPr/>
        </p:nvSpPr>
        <p:spPr>
          <a:xfrm>
            <a:off x="3297875" y="3325325"/>
            <a:ext cx="2548200" cy="2548200"/>
          </a:xfrm>
          <a:prstGeom prst="arc">
            <a:avLst>
              <a:gd fmla="val 10795283"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4185888" y="2998013"/>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3130988" y="35228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5240788" y="35228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BUYER </a:t>
            </a:r>
            <a:r>
              <a:rPr b="0" lang="en"/>
              <a:t>JOURNEY</a:t>
            </a:r>
            <a:endParaRPr b="0"/>
          </a:p>
        </p:txBody>
      </p:sp>
      <p:sp>
        <p:nvSpPr>
          <p:cNvPr id="1654" name="Google Shape;1654;p52"/>
          <p:cNvSpPr txBox="1"/>
          <p:nvPr>
            <p:ph idx="4294967295" type="subTitle"/>
          </p:nvPr>
        </p:nvSpPr>
        <p:spPr>
          <a:xfrm>
            <a:off x="3153500" y="37242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latin typeface="Quicksand"/>
                <a:ea typeface="Quicksand"/>
                <a:cs typeface="Quicksand"/>
                <a:sym typeface="Quicksand"/>
              </a:rPr>
              <a:t>1</a:t>
            </a:r>
            <a:endParaRPr/>
          </a:p>
        </p:txBody>
      </p:sp>
      <p:sp>
        <p:nvSpPr>
          <p:cNvPr id="1655" name="Google Shape;1655;p52"/>
          <p:cNvSpPr txBox="1"/>
          <p:nvPr>
            <p:ph idx="4294967295" type="subTitle"/>
          </p:nvPr>
        </p:nvSpPr>
        <p:spPr>
          <a:xfrm>
            <a:off x="4208400" y="3199463"/>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latin typeface="Quicksand"/>
                <a:ea typeface="Quicksand"/>
                <a:cs typeface="Quicksand"/>
                <a:sym typeface="Quicksand"/>
              </a:rPr>
              <a:t>2</a:t>
            </a:r>
            <a:endParaRPr/>
          </a:p>
        </p:txBody>
      </p:sp>
      <p:sp>
        <p:nvSpPr>
          <p:cNvPr id="1656" name="Google Shape;1656;p52"/>
          <p:cNvSpPr txBox="1"/>
          <p:nvPr>
            <p:ph idx="4294967295" type="subTitle"/>
          </p:nvPr>
        </p:nvSpPr>
        <p:spPr>
          <a:xfrm>
            <a:off x="5263300" y="37242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latin typeface="Quicksand"/>
                <a:ea typeface="Quicksand"/>
                <a:cs typeface="Quicksand"/>
                <a:sym typeface="Quicksand"/>
              </a:rPr>
              <a:t>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0" name="Shape 1660"/>
        <p:cNvGrpSpPr/>
        <p:nvPr/>
      </p:nvGrpSpPr>
      <p:grpSpPr>
        <a:xfrm>
          <a:off x="0" y="0"/>
          <a:ext cx="0" cy="0"/>
          <a:chOff x="0" y="0"/>
          <a:chExt cx="0" cy="0"/>
        </a:xfrm>
      </p:grpSpPr>
      <p:sp>
        <p:nvSpPr>
          <p:cNvPr id="1661" name="Google Shape;1661;p53"/>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SALES </a:t>
            </a:r>
            <a:r>
              <a:rPr b="0" lang="en"/>
              <a:t>FUNNEL</a:t>
            </a:r>
            <a:endParaRPr b="0"/>
          </a:p>
        </p:txBody>
      </p:sp>
      <p:grpSp>
        <p:nvGrpSpPr>
          <p:cNvPr id="1662" name="Google Shape;1662;p53"/>
          <p:cNvGrpSpPr/>
          <p:nvPr/>
        </p:nvGrpSpPr>
        <p:grpSpPr>
          <a:xfrm>
            <a:off x="3234096" y="1746273"/>
            <a:ext cx="2729936" cy="2195197"/>
            <a:chOff x="2746175" y="1450750"/>
            <a:chExt cx="3651600" cy="2936325"/>
          </a:xfrm>
        </p:grpSpPr>
        <p:sp>
          <p:nvSpPr>
            <p:cNvPr id="1663" name="Google Shape;1663;p53"/>
            <p:cNvSpPr/>
            <p:nvPr/>
          </p:nvSpPr>
          <p:spPr>
            <a:xfrm>
              <a:off x="3030725" y="2216725"/>
              <a:ext cx="3082500" cy="6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3286025" y="2982700"/>
              <a:ext cx="2571900" cy="638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3894125" y="3748675"/>
              <a:ext cx="1355700" cy="638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2746175" y="1450750"/>
              <a:ext cx="3651600" cy="638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53"/>
          <p:cNvSpPr txBox="1"/>
          <p:nvPr>
            <p:ph idx="4294967295" type="subTitle"/>
          </p:nvPr>
        </p:nvSpPr>
        <p:spPr>
          <a:xfrm>
            <a:off x="1049763" y="1786650"/>
            <a:ext cx="1828500" cy="528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1200"/>
              </a:spcAft>
              <a:buNone/>
            </a:pPr>
            <a:r>
              <a:rPr lang="en" sz="1600"/>
              <a:t>Mars is actually a very cold place</a:t>
            </a:r>
            <a:endParaRPr sz="1600"/>
          </a:p>
        </p:txBody>
      </p:sp>
      <p:sp>
        <p:nvSpPr>
          <p:cNvPr id="1668" name="Google Shape;1668;p53"/>
          <p:cNvSpPr txBox="1"/>
          <p:nvPr>
            <p:ph idx="4294967295" type="subTitle"/>
          </p:nvPr>
        </p:nvSpPr>
        <p:spPr>
          <a:xfrm>
            <a:off x="1049763" y="1411738"/>
            <a:ext cx="18288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accent3"/>
                </a:solidFill>
                <a:latin typeface="Quicksand"/>
                <a:ea typeface="Quicksand"/>
                <a:cs typeface="Quicksand"/>
                <a:sym typeface="Quicksand"/>
              </a:rPr>
              <a:t>MARS</a:t>
            </a:r>
            <a:endParaRPr>
              <a:solidFill>
                <a:schemeClr val="accent3"/>
              </a:solidFill>
              <a:latin typeface="Quicksand"/>
              <a:ea typeface="Quicksand"/>
              <a:cs typeface="Quicksand"/>
              <a:sym typeface="Quicksand"/>
            </a:endParaRPr>
          </a:p>
        </p:txBody>
      </p:sp>
      <p:sp>
        <p:nvSpPr>
          <p:cNvPr id="1669" name="Google Shape;1669;p53"/>
          <p:cNvSpPr txBox="1"/>
          <p:nvPr>
            <p:ph idx="4294967295" type="subTitle"/>
          </p:nvPr>
        </p:nvSpPr>
        <p:spPr>
          <a:xfrm>
            <a:off x="6265388" y="2521392"/>
            <a:ext cx="1828200" cy="5289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1200"/>
              </a:spcAft>
              <a:buNone/>
            </a:pPr>
            <a:r>
              <a:rPr lang="en" sz="1600"/>
              <a:t>Neptune is very far from the Sun</a:t>
            </a:r>
            <a:endParaRPr sz="1600"/>
          </a:p>
        </p:txBody>
      </p:sp>
      <p:sp>
        <p:nvSpPr>
          <p:cNvPr id="1670" name="Google Shape;1670;p53"/>
          <p:cNvSpPr txBox="1"/>
          <p:nvPr>
            <p:ph idx="4294967295" type="subTitle"/>
          </p:nvPr>
        </p:nvSpPr>
        <p:spPr>
          <a:xfrm>
            <a:off x="6265388" y="2146479"/>
            <a:ext cx="18285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accent1"/>
                </a:solidFill>
                <a:latin typeface="Quicksand"/>
                <a:ea typeface="Quicksand"/>
                <a:cs typeface="Quicksand"/>
                <a:sym typeface="Quicksand"/>
              </a:rPr>
              <a:t>INTEREST</a:t>
            </a:r>
            <a:endParaRPr>
              <a:solidFill>
                <a:schemeClr val="accent1"/>
              </a:solidFill>
              <a:latin typeface="Quicksand"/>
              <a:ea typeface="Quicksand"/>
              <a:cs typeface="Quicksand"/>
              <a:sym typeface="Quicksand"/>
            </a:endParaRPr>
          </a:p>
        </p:txBody>
      </p:sp>
      <p:sp>
        <p:nvSpPr>
          <p:cNvPr id="1671" name="Google Shape;1671;p53"/>
          <p:cNvSpPr txBox="1"/>
          <p:nvPr>
            <p:ph idx="4294967295" type="subTitle"/>
          </p:nvPr>
        </p:nvSpPr>
        <p:spPr>
          <a:xfrm>
            <a:off x="1049763" y="3256133"/>
            <a:ext cx="1828500" cy="52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t>Mercury is the smallest planet</a:t>
            </a:r>
            <a:endParaRPr sz="1600"/>
          </a:p>
        </p:txBody>
      </p:sp>
      <p:sp>
        <p:nvSpPr>
          <p:cNvPr id="1672" name="Google Shape;1672;p53"/>
          <p:cNvSpPr txBox="1"/>
          <p:nvPr>
            <p:ph idx="4294967295" type="subTitle"/>
          </p:nvPr>
        </p:nvSpPr>
        <p:spPr>
          <a:xfrm>
            <a:off x="1049763" y="2881221"/>
            <a:ext cx="18288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accent5"/>
                </a:solidFill>
                <a:latin typeface="Quicksand"/>
                <a:ea typeface="Quicksand"/>
                <a:cs typeface="Quicksand"/>
                <a:sym typeface="Quicksand"/>
              </a:rPr>
              <a:t>PURCHASE</a:t>
            </a:r>
            <a:endParaRPr>
              <a:solidFill>
                <a:schemeClr val="accent5"/>
              </a:solidFill>
              <a:latin typeface="Quicksand"/>
              <a:ea typeface="Quicksand"/>
              <a:cs typeface="Quicksand"/>
              <a:sym typeface="Quicksand"/>
            </a:endParaRPr>
          </a:p>
        </p:txBody>
      </p:sp>
      <p:sp>
        <p:nvSpPr>
          <p:cNvPr id="1673" name="Google Shape;1673;p53"/>
          <p:cNvSpPr txBox="1"/>
          <p:nvPr>
            <p:ph idx="4294967295" type="subTitle"/>
          </p:nvPr>
        </p:nvSpPr>
        <p:spPr>
          <a:xfrm>
            <a:off x="6265690" y="3990875"/>
            <a:ext cx="1828200" cy="5289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sz="1600"/>
              <a:t>Saturn is the only planet with rings</a:t>
            </a:r>
            <a:endParaRPr sz="1600"/>
          </a:p>
        </p:txBody>
      </p:sp>
      <p:sp>
        <p:nvSpPr>
          <p:cNvPr id="1674" name="Google Shape;1674;p53"/>
          <p:cNvSpPr txBox="1"/>
          <p:nvPr>
            <p:ph idx="4294967295" type="subTitle"/>
          </p:nvPr>
        </p:nvSpPr>
        <p:spPr>
          <a:xfrm>
            <a:off x="6265690" y="3615963"/>
            <a:ext cx="18285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accent4"/>
                </a:solidFill>
                <a:latin typeface="Quicksand"/>
                <a:ea typeface="Quicksand"/>
                <a:cs typeface="Quicksand"/>
                <a:sym typeface="Quicksand"/>
              </a:rPr>
              <a:t>DECISION</a:t>
            </a:r>
            <a:endParaRPr>
              <a:solidFill>
                <a:schemeClr val="accent4"/>
              </a:solidFill>
              <a:latin typeface="Quicksand"/>
              <a:ea typeface="Quicksand"/>
              <a:cs typeface="Quicksand"/>
              <a:sym typeface="Quicksand"/>
            </a:endParaRPr>
          </a:p>
        </p:txBody>
      </p:sp>
      <p:grpSp>
        <p:nvGrpSpPr>
          <p:cNvPr id="1675" name="Google Shape;1675;p53"/>
          <p:cNvGrpSpPr/>
          <p:nvPr/>
        </p:nvGrpSpPr>
        <p:grpSpPr>
          <a:xfrm>
            <a:off x="4422167" y="1786653"/>
            <a:ext cx="353802" cy="351497"/>
            <a:chOff x="580725" y="3617925"/>
            <a:chExt cx="299325" cy="297375"/>
          </a:xfrm>
        </p:grpSpPr>
        <p:sp>
          <p:nvSpPr>
            <p:cNvPr id="1676" name="Google Shape;1676;p5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3"/>
          <p:cNvGrpSpPr/>
          <p:nvPr/>
        </p:nvGrpSpPr>
        <p:grpSpPr>
          <a:xfrm>
            <a:off x="4423559" y="2398101"/>
            <a:ext cx="351024" cy="347301"/>
            <a:chOff x="946175" y="3619500"/>
            <a:chExt cx="296975" cy="293825"/>
          </a:xfrm>
        </p:grpSpPr>
        <p:sp>
          <p:nvSpPr>
            <p:cNvPr id="1682" name="Google Shape;1682;p5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8" name="Google Shape;1688;p53"/>
          <p:cNvSpPr/>
          <p:nvPr/>
        </p:nvSpPr>
        <p:spPr>
          <a:xfrm>
            <a:off x="4424953" y="2958600"/>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p53"/>
          <p:cNvGrpSpPr/>
          <p:nvPr/>
        </p:nvGrpSpPr>
        <p:grpSpPr>
          <a:xfrm>
            <a:off x="4412302" y="3519085"/>
            <a:ext cx="319347" cy="349133"/>
            <a:chOff x="1687350" y="3618725"/>
            <a:chExt cx="270175" cy="295375"/>
          </a:xfrm>
        </p:grpSpPr>
        <p:sp>
          <p:nvSpPr>
            <p:cNvPr id="1690" name="Google Shape;1690;p5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53"/>
          <p:cNvGrpSpPr/>
          <p:nvPr/>
        </p:nvGrpSpPr>
        <p:grpSpPr>
          <a:xfrm rot="-2437429">
            <a:off x="7819183" y="549545"/>
            <a:ext cx="1599291" cy="996375"/>
            <a:chOff x="93633" y="136398"/>
            <a:chExt cx="1233600" cy="768546"/>
          </a:xfrm>
        </p:grpSpPr>
        <p:grpSp>
          <p:nvGrpSpPr>
            <p:cNvPr id="1694" name="Google Shape;1694;p53"/>
            <p:cNvGrpSpPr/>
            <p:nvPr/>
          </p:nvGrpSpPr>
          <p:grpSpPr>
            <a:xfrm>
              <a:off x="93633" y="189140"/>
              <a:ext cx="676436" cy="715804"/>
              <a:chOff x="93633" y="189140"/>
              <a:chExt cx="676436" cy="715804"/>
            </a:xfrm>
          </p:grpSpPr>
          <p:sp>
            <p:nvSpPr>
              <p:cNvPr id="1695" name="Google Shape;1695;p53"/>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53"/>
              <p:cNvGrpSpPr/>
              <p:nvPr/>
            </p:nvGrpSpPr>
            <p:grpSpPr>
              <a:xfrm>
                <a:off x="463123" y="189140"/>
                <a:ext cx="306945" cy="261834"/>
                <a:chOff x="463123" y="189140"/>
                <a:chExt cx="306945" cy="261834"/>
              </a:xfrm>
            </p:grpSpPr>
            <p:sp>
              <p:nvSpPr>
                <p:cNvPr id="1697" name="Google Shape;1697;p53"/>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9" name="Google Shape;1699;p53"/>
            <p:cNvGrpSpPr/>
            <p:nvPr/>
          </p:nvGrpSpPr>
          <p:grpSpPr>
            <a:xfrm>
              <a:off x="182164" y="628622"/>
              <a:ext cx="131066" cy="177168"/>
              <a:chOff x="182164" y="628622"/>
              <a:chExt cx="131066" cy="177168"/>
            </a:xfrm>
          </p:grpSpPr>
          <p:sp>
            <p:nvSpPr>
              <p:cNvPr id="1700" name="Google Shape;1700;p53"/>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53"/>
            <p:cNvGrpSpPr/>
            <p:nvPr/>
          </p:nvGrpSpPr>
          <p:grpSpPr>
            <a:xfrm>
              <a:off x="886843" y="136398"/>
              <a:ext cx="440390" cy="463091"/>
              <a:chOff x="886843" y="136398"/>
              <a:chExt cx="440390" cy="463091"/>
            </a:xfrm>
          </p:grpSpPr>
          <p:grpSp>
            <p:nvGrpSpPr>
              <p:cNvPr id="1703" name="Google Shape;1703;p53"/>
              <p:cNvGrpSpPr/>
              <p:nvPr/>
            </p:nvGrpSpPr>
            <p:grpSpPr>
              <a:xfrm>
                <a:off x="886843" y="136398"/>
                <a:ext cx="440390" cy="463091"/>
                <a:chOff x="886843" y="136398"/>
                <a:chExt cx="440390" cy="463091"/>
              </a:xfrm>
            </p:grpSpPr>
            <p:sp>
              <p:nvSpPr>
                <p:cNvPr id="1704" name="Google Shape;1704;p53"/>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53"/>
                <p:cNvGrpSpPr/>
                <p:nvPr/>
              </p:nvGrpSpPr>
              <p:grpSpPr>
                <a:xfrm>
                  <a:off x="886843" y="136398"/>
                  <a:ext cx="168741" cy="192731"/>
                  <a:chOff x="886843" y="136398"/>
                  <a:chExt cx="168741" cy="192731"/>
                </a:xfrm>
              </p:grpSpPr>
              <p:sp>
                <p:nvSpPr>
                  <p:cNvPr id="1706" name="Google Shape;1706;p53"/>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8" name="Google Shape;1708;p53"/>
              <p:cNvGrpSpPr/>
              <p:nvPr/>
            </p:nvGrpSpPr>
            <p:grpSpPr>
              <a:xfrm>
                <a:off x="1115854" y="481104"/>
                <a:ext cx="100431" cy="74456"/>
                <a:chOff x="1115854" y="481104"/>
                <a:chExt cx="100431" cy="74456"/>
              </a:xfrm>
            </p:grpSpPr>
            <p:sp>
              <p:nvSpPr>
                <p:cNvPr id="1709" name="Google Shape;1709;p53"/>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4" name="Shape 1714"/>
        <p:cNvGrpSpPr/>
        <p:nvPr/>
      </p:nvGrpSpPr>
      <p:grpSpPr>
        <a:xfrm>
          <a:off x="0" y="0"/>
          <a:ext cx="0" cy="0"/>
          <a:chOff x="0" y="0"/>
          <a:chExt cx="0" cy="0"/>
        </a:xfrm>
      </p:grpSpPr>
      <p:sp>
        <p:nvSpPr>
          <p:cNvPr id="1715" name="Google Shape;1715;p54"/>
          <p:cNvSpPr/>
          <p:nvPr/>
        </p:nvSpPr>
        <p:spPr>
          <a:xfrm>
            <a:off x="3581700" y="170228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3581700" y="29663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txBox="1"/>
          <p:nvPr>
            <p:ph idx="4294967295" type="subTitle"/>
          </p:nvPr>
        </p:nvSpPr>
        <p:spPr>
          <a:xfrm>
            <a:off x="1049725" y="2090075"/>
            <a:ext cx="1828500" cy="528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1200"/>
              </a:spcAft>
              <a:buNone/>
            </a:pPr>
            <a:r>
              <a:rPr lang="en" sz="1600"/>
              <a:t>Mars is actually a very cold place</a:t>
            </a:r>
            <a:endParaRPr sz="1600"/>
          </a:p>
        </p:txBody>
      </p:sp>
      <p:sp>
        <p:nvSpPr>
          <p:cNvPr id="1718" name="Google Shape;1718;p54"/>
          <p:cNvSpPr txBox="1"/>
          <p:nvPr>
            <p:ph idx="4294967295" type="subTitle"/>
          </p:nvPr>
        </p:nvSpPr>
        <p:spPr>
          <a:xfrm>
            <a:off x="1049725" y="1715163"/>
            <a:ext cx="18288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MARS</a:t>
            </a:r>
            <a:endParaRPr/>
          </a:p>
        </p:txBody>
      </p:sp>
      <p:sp>
        <p:nvSpPr>
          <p:cNvPr id="1719" name="Google Shape;1719;p54"/>
          <p:cNvSpPr txBox="1"/>
          <p:nvPr>
            <p:ph idx="4294967295" type="subTitle"/>
          </p:nvPr>
        </p:nvSpPr>
        <p:spPr>
          <a:xfrm>
            <a:off x="1049725" y="3276575"/>
            <a:ext cx="1828500" cy="52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t>It’s composed of hydrogen and helium</a:t>
            </a:r>
            <a:endParaRPr sz="1600"/>
          </a:p>
        </p:txBody>
      </p:sp>
      <p:sp>
        <p:nvSpPr>
          <p:cNvPr id="1720" name="Google Shape;1720;p54"/>
          <p:cNvSpPr txBox="1"/>
          <p:nvPr>
            <p:ph idx="4294967295" type="subTitle"/>
          </p:nvPr>
        </p:nvSpPr>
        <p:spPr>
          <a:xfrm>
            <a:off x="1049725" y="2901663"/>
            <a:ext cx="18288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SATURN</a:t>
            </a:r>
            <a:endParaRPr/>
          </a:p>
        </p:txBody>
      </p:sp>
      <p:sp>
        <p:nvSpPr>
          <p:cNvPr id="1721" name="Google Shape;1721;p54"/>
          <p:cNvSpPr txBox="1"/>
          <p:nvPr>
            <p:ph idx="4294967295" type="subTitle"/>
          </p:nvPr>
        </p:nvSpPr>
        <p:spPr>
          <a:xfrm>
            <a:off x="6283775" y="2093985"/>
            <a:ext cx="1828500" cy="5289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sz="1600"/>
              <a:t>It’s the closest planet to the Sun</a:t>
            </a:r>
            <a:endParaRPr sz="1600"/>
          </a:p>
        </p:txBody>
      </p:sp>
      <p:sp>
        <p:nvSpPr>
          <p:cNvPr id="1722" name="Google Shape;1722;p54"/>
          <p:cNvSpPr txBox="1"/>
          <p:nvPr>
            <p:ph idx="4294967295" type="subTitle"/>
          </p:nvPr>
        </p:nvSpPr>
        <p:spPr>
          <a:xfrm>
            <a:off x="6283775" y="1719072"/>
            <a:ext cx="18288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MERCURY</a:t>
            </a:r>
            <a:endParaRPr/>
          </a:p>
        </p:txBody>
      </p:sp>
      <p:sp>
        <p:nvSpPr>
          <p:cNvPr id="1723" name="Google Shape;1723;p54"/>
          <p:cNvSpPr txBox="1"/>
          <p:nvPr>
            <p:ph idx="4294967295" type="subTitle"/>
          </p:nvPr>
        </p:nvSpPr>
        <p:spPr>
          <a:xfrm>
            <a:off x="6283775" y="3273560"/>
            <a:ext cx="1828500" cy="5289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sz="1600"/>
              <a:t>It’s the farthest planet from the Sun</a:t>
            </a:r>
            <a:endParaRPr sz="1600"/>
          </a:p>
        </p:txBody>
      </p:sp>
      <p:sp>
        <p:nvSpPr>
          <p:cNvPr id="1724" name="Google Shape;1724;p54"/>
          <p:cNvSpPr txBox="1"/>
          <p:nvPr>
            <p:ph idx="4294967295" type="subTitle"/>
          </p:nvPr>
        </p:nvSpPr>
        <p:spPr>
          <a:xfrm>
            <a:off x="6283775" y="2898648"/>
            <a:ext cx="18288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NEPTUNE</a:t>
            </a:r>
            <a:endParaRPr/>
          </a:p>
        </p:txBody>
      </p:sp>
      <p:sp>
        <p:nvSpPr>
          <p:cNvPr id="1725" name="Google Shape;1725;p54"/>
          <p:cNvSpPr/>
          <p:nvPr/>
        </p:nvSpPr>
        <p:spPr>
          <a:xfrm>
            <a:off x="4790075" y="1702288"/>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4790075" y="2966338"/>
            <a:ext cx="772200" cy="77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COMPETITOR ANALYSIS</a:t>
            </a:r>
            <a:endParaRPr/>
          </a:p>
        </p:txBody>
      </p:sp>
      <p:grpSp>
        <p:nvGrpSpPr>
          <p:cNvPr id="1728" name="Google Shape;1728;p54"/>
          <p:cNvGrpSpPr/>
          <p:nvPr/>
        </p:nvGrpSpPr>
        <p:grpSpPr>
          <a:xfrm>
            <a:off x="3791354" y="1913821"/>
            <a:ext cx="352886" cy="349133"/>
            <a:chOff x="4263650" y="3963700"/>
            <a:chExt cx="298550" cy="295375"/>
          </a:xfrm>
        </p:grpSpPr>
        <p:sp>
          <p:nvSpPr>
            <p:cNvPr id="1729" name="Google Shape;1729;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54"/>
          <p:cNvGrpSpPr/>
          <p:nvPr/>
        </p:nvGrpSpPr>
        <p:grpSpPr>
          <a:xfrm>
            <a:off x="3814171" y="3177398"/>
            <a:ext cx="307261" cy="350079"/>
            <a:chOff x="4645650" y="3962900"/>
            <a:chExt cx="259950" cy="296175"/>
          </a:xfrm>
        </p:grpSpPr>
        <p:sp>
          <p:nvSpPr>
            <p:cNvPr id="1737" name="Google Shape;1737;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4"/>
          <p:cNvGrpSpPr/>
          <p:nvPr/>
        </p:nvGrpSpPr>
        <p:grpSpPr>
          <a:xfrm>
            <a:off x="5012304" y="1914072"/>
            <a:ext cx="327739" cy="348631"/>
            <a:chOff x="5364750" y="3235150"/>
            <a:chExt cx="277275" cy="294950"/>
          </a:xfrm>
        </p:grpSpPr>
        <p:sp>
          <p:nvSpPr>
            <p:cNvPr id="1744" name="Google Shape;1744;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54"/>
          <p:cNvGrpSpPr/>
          <p:nvPr/>
        </p:nvGrpSpPr>
        <p:grpSpPr>
          <a:xfrm>
            <a:off x="5022558" y="3177871"/>
            <a:ext cx="307231" cy="349133"/>
            <a:chOff x="5736525" y="3963700"/>
            <a:chExt cx="259925" cy="295375"/>
          </a:xfrm>
        </p:grpSpPr>
        <p:sp>
          <p:nvSpPr>
            <p:cNvPr id="1753" name="Google Shape;1753;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3" name="Shape 1763"/>
        <p:cNvGrpSpPr/>
        <p:nvPr/>
      </p:nvGrpSpPr>
      <p:grpSpPr>
        <a:xfrm>
          <a:off x="0" y="0"/>
          <a:ext cx="0" cy="0"/>
          <a:chOff x="0" y="0"/>
          <a:chExt cx="0" cy="0"/>
        </a:xfrm>
      </p:grpSpPr>
      <p:sp>
        <p:nvSpPr>
          <p:cNvPr id="1764" name="Google Shape;1764;p55"/>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SWOT ANALYSIS</a:t>
            </a:r>
            <a:endParaRPr/>
          </a:p>
        </p:txBody>
      </p:sp>
      <p:sp>
        <p:nvSpPr>
          <p:cNvPr id="1765" name="Google Shape;1765;p55"/>
          <p:cNvSpPr/>
          <p:nvPr/>
        </p:nvSpPr>
        <p:spPr>
          <a:xfrm>
            <a:off x="2315138" y="244153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txBox="1"/>
          <p:nvPr>
            <p:ph idx="4294967295" type="subTitle"/>
          </p:nvPr>
        </p:nvSpPr>
        <p:spPr>
          <a:xfrm>
            <a:off x="2336075" y="26429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S</a:t>
            </a:r>
            <a:endParaRPr/>
          </a:p>
        </p:txBody>
      </p:sp>
      <p:sp>
        <p:nvSpPr>
          <p:cNvPr id="1767" name="Google Shape;1767;p55"/>
          <p:cNvSpPr/>
          <p:nvPr/>
        </p:nvSpPr>
        <p:spPr>
          <a:xfrm>
            <a:off x="3509988" y="2441538"/>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txBox="1"/>
          <p:nvPr>
            <p:ph idx="4294967295" type="subTitle"/>
          </p:nvPr>
        </p:nvSpPr>
        <p:spPr>
          <a:xfrm>
            <a:off x="3532500" y="26429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W</a:t>
            </a:r>
            <a:endParaRPr/>
          </a:p>
        </p:txBody>
      </p:sp>
      <p:sp>
        <p:nvSpPr>
          <p:cNvPr id="1769" name="Google Shape;1769;p55"/>
          <p:cNvSpPr/>
          <p:nvPr/>
        </p:nvSpPr>
        <p:spPr>
          <a:xfrm>
            <a:off x="4704838" y="2441538"/>
            <a:ext cx="772200" cy="77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txBox="1"/>
          <p:nvPr>
            <p:ph idx="4294967295" type="subTitle"/>
          </p:nvPr>
        </p:nvSpPr>
        <p:spPr>
          <a:xfrm>
            <a:off x="4727338" y="26429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O</a:t>
            </a:r>
            <a:endParaRPr/>
          </a:p>
        </p:txBody>
      </p:sp>
      <p:sp>
        <p:nvSpPr>
          <p:cNvPr id="1771" name="Google Shape;1771;p55"/>
          <p:cNvSpPr/>
          <p:nvPr/>
        </p:nvSpPr>
        <p:spPr>
          <a:xfrm>
            <a:off x="5899688" y="24415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txBox="1"/>
          <p:nvPr>
            <p:ph idx="4294967295" type="subTitle"/>
          </p:nvPr>
        </p:nvSpPr>
        <p:spPr>
          <a:xfrm>
            <a:off x="5920625" y="2642988"/>
            <a:ext cx="727200" cy="369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T</a:t>
            </a:r>
            <a:endParaRPr/>
          </a:p>
        </p:txBody>
      </p:sp>
      <p:sp>
        <p:nvSpPr>
          <p:cNvPr id="1773" name="Google Shape;1773;p55"/>
          <p:cNvSpPr txBox="1"/>
          <p:nvPr>
            <p:ph idx="4294967295" type="subTitle"/>
          </p:nvPr>
        </p:nvSpPr>
        <p:spPr>
          <a:xfrm>
            <a:off x="1050786" y="1407971"/>
            <a:ext cx="2066100" cy="528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1200"/>
              </a:spcAft>
              <a:buNone/>
            </a:pPr>
            <a:r>
              <a:rPr lang="en" sz="1600"/>
              <a:t>Mars is actually a very cold place</a:t>
            </a:r>
            <a:endParaRPr sz="1600"/>
          </a:p>
        </p:txBody>
      </p:sp>
      <p:sp>
        <p:nvSpPr>
          <p:cNvPr id="1774" name="Google Shape;1774;p55"/>
          <p:cNvSpPr txBox="1"/>
          <p:nvPr>
            <p:ph idx="4294967295" type="subTitle"/>
          </p:nvPr>
        </p:nvSpPr>
        <p:spPr>
          <a:xfrm>
            <a:off x="1050786" y="1937000"/>
            <a:ext cx="2066400" cy="369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Font typeface="Arial"/>
              <a:buNone/>
            </a:pPr>
            <a:r>
              <a:rPr b="1" lang="en" sz="2000">
                <a:solidFill>
                  <a:schemeClr val="dk1"/>
                </a:solidFill>
                <a:latin typeface="Quicksand"/>
                <a:ea typeface="Quicksand"/>
                <a:cs typeface="Quicksand"/>
                <a:sym typeface="Quicksand"/>
              </a:rPr>
              <a:t>STRENGTHS</a:t>
            </a:r>
            <a:endParaRPr/>
          </a:p>
        </p:txBody>
      </p:sp>
      <p:sp>
        <p:nvSpPr>
          <p:cNvPr id="1775" name="Google Shape;1775;p55"/>
          <p:cNvSpPr txBox="1"/>
          <p:nvPr>
            <p:ph idx="4294967295" type="subTitle"/>
          </p:nvPr>
        </p:nvSpPr>
        <p:spPr>
          <a:xfrm>
            <a:off x="1050790" y="3709204"/>
            <a:ext cx="2066100" cy="52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t>Mercury is the closest planet to the Sun</a:t>
            </a:r>
            <a:endParaRPr sz="1600"/>
          </a:p>
        </p:txBody>
      </p:sp>
      <p:sp>
        <p:nvSpPr>
          <p:cNvPr id="1776" name="Google Shape;1776;p55"/>
          <p:cNvSpPr txBox="1"/>
          <p:nvPr>
            <p:ph idx="4294967295" type="subTitle"/>
          </p:nvPr>
        </p:nvSpPr>
        <p:spPr>
          <a:xfrm>
            <a:off x="1050790" y="3401844"/>
            <a:ext cx="2066400" cy="369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Font typeface="Arial"/>
              <a:buNone/>
            </a:pPr>
            <a:r>
              <a:rPr b="1" lang="en" sz="2000">
                <a:solidFill>
                  <a:schemeClr val="dk1"/>
                </a:solidFill>
                <a:latin typeface="Quicksand"/>
                <a:ea typeface="Quicksand"/>
                <a:cs typeface="Quicksand"/>
                <a:sym typeface="Quicksand"/>
              </a:rPr>
              <a:t>WEAKNESSES</a:t>
            </a:r>
            <a:endParaRPr/>
          </a:p>
        </p:txBody>
      </p:sp>
      <p:sp>
        <p:nvSpPr>
          <p:cNvPr id="1777" name="Google Shape;1777;p55"/>
          <p:cNvSpPr txBox="1"/>
          <p:nvPr>
            <p:ph idx="4294967295" type="subTitle"/>
          </p:nvPr>
        </p:nvSpPr>
        <p:spPr>
          <a:xfrm>
            <a:off x="6050346" y="3712464"/>
            <a:ext cx="2067900" cy="5289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sz="1600">
                <a:solidFill>
                  <a:schemeClr val="dk1"/>
                </a:solidFill>
              </a:rPr>
              <a:t>Venus is the second planet from the Sun</a:t>
            </a:r>
            <a:endParaRPr sz="1600"/>
          </a:p>
        </p:txBody>
      </p:sp>
      <p:sp>
        <p:nvSpPr>
          <p:cNvPr id="1778" name="Google Shape;1778;p55"/>
          <p:cNvSpPr txBox="1"/>
          <p:nvPr>
            <p:ph idx="4294967295" type="subTitle"/>
          </p:nvPr>
        </p:nvSpPr>
        <p:spPr>
          <a:xfrm>
            <a:off x="6050346" y="3401844"/>
            <a:ext cx="2068200" cy="3693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Font typeface="Arial"/>
              <a:buNone/>
            </a:pPr>
            <a:r>
              <a:rPr b="1" lang="en" sz="2000">
                <a:solidFill>
                  <a:schemeClr val="dk1"/>
                </a:solidFill>
                <a:latin typeface="Quicksand"/>
                <a:ea typeface="Quicksand"/>
                <a:cs typeface="Quicksand"/>
                <a:sym typeface="Quicksand"/>
              </a:rPr>
              <a:t>OPPORTUNITIES</a:t>
            </a:r>
            <a:endParaRPr/>
          </a:p>
        </p:txBody>
      </p:sp>
      <p:cxnSp>
        <p:nvCxnSpPr>
          <p:cNvPr id="1779" name="Google Shape;1779;p55"/>
          <p:cNvCxnSpPr>
            <a:stCxn id="1766" idx="1"/>
            <a:endCxn id="1774" idx="2"/>
          </p:cNvCxnSpPr>
          <p:nvPr/>
        </p:nvCxnSpPr>
        <p:spPr>
          <a:xfrm rot="10800000">
            <a:off x="2084075" y="2306238"/>
            <a:ext cx="252000" cy="521400"/>
          </a:xfrm>
          <a:prstGeom prst="curvedConnector2">
            <a:avLst/>
          </a:prstGeom>
          <a:noFill/>
          <a:ln cap="flat" cmpd="sng" w="9525">
            <a:solidFill>
              <a:schemeClr val="dk2"/>
            </a:solidFill>
            <a:prstDash val="solid"/>
            <a:round/>
            <a:headEnd len="med" w="med" type="triangle"/>
            <a:tailEnd len="med" w="med" type="none"/>
          </a:ln>
        </p:spPr>
      </p:cxnSp>
      <p:cxnSp>
        <p:nvCxnSpPr>
          <p:cNvPr id="1780" name="Google Shape;1780;p55"/>
          <p:cNvCxnSpPr>
            <a:stCxn id="1767" idx="4"/>
            <a:endCxn id="1775" idx="3"/>
          </p:cNvCxnSpPr>
          <p:nvPr/>
        </p:nvCxnSpPr>
        <p:spPr>
          <a:xfrm rot="5400000">
            <a:off x="3126588" y="3204138"/>
            <a:ext cx="759900" cy="779100"/>
          </a:xfrm>
          <a:prstGeom prst="curvedConnector2">
            <a:avLst/>
          </a:prstGeom>
          <a:noFill/>
          <a:ln cap="flat" cmpd="sng" w="9525">
            <a:solidFill>
              <a:schemeClr val="dk2"/>
            </a:solidFill>
            <a:prstDash val="solid"/>
            <a:round/>
            <a:headEnd len="med" w="med" type="triangle"/>
            <a:tailEnd len="med" w="med" type="none"/>
          </a:ln>
        </p:spPr>
      </p:cxnSp>
      <p:sp>
        <p:nvSpPr>
          <p:cNvPr id="1781" name="Google Shape;1781;p55"/>
          <p:cNvSpPr txBox="1"/>
          <p:nvPr>
            <p:ph idx="4294967295" type="subTitle"/>
          </p:nvPr>
        </p:nvSpPr>
        <p:spPr>
          <a:xfrm>
            <a:off x="6051235" y="1407971"/>
            <a:ext cx="2066100" cy="5289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Clr>
                <a:schemeClr val="dk1"/>
              </a:buClr>
              <a:buSzPts val="1100"/>
              <a:buFont typeface="Arial"/>
              <a:buNone/>
            </a:pPr>
            <a:r>
              <a:rPr lang="en" sz="1600"/>
              <a:t>Saturn is the only planet with rings</a:t>
            </a:r>
            <a:endParaRPr sz="1600"/>
          </a:p>
        </p:txBody>
      </p:sp>
      <p:sp>
        <p:nvSpPr>
          <p:cNvPr id="1782" name="Google Shape;1782;p55"/>
          <p:cNvSpPr txBox="1"/>
          <p:nvPr>
            <p:ph idx="4294967295" type="subTitle"/>
          </p:nvPr>
        </p:nvSpPr>
        <p:spPr>
          <a:xfrm>
            <a:off x="6051235" y="1937000"/>
            <a:ext cx="2066400" cy="3693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0"/>
              </a:spcAft>
              <a:buNone/>
            </a:pPr>
            <a:r>
              <a:rPr b="1" lang="en" sz="2000">
                <a:solidFill>
                  <a:schemeClr val="dk1"/>
                </a:solidFill>
                <a:latin typeface="Quicksand"/>
                <a:ea typeface="Quicksand"/>
                <a:cs typeface="Quicksand"/>
                <a:sym typeface="Quicksand"/>
              </a:rPr>
              <a:t>THREATS</a:t>
            </a:r>
            <a:endParaRPr/>
          </a:p>
        </p:txBody>
      </p:sp>
      <p:cxnSp>
        <p:nvCxnSpPr>
          <p:cNvPr id="1783" name="Google Shape;1783;p55"/>
          <p:cNvCxnSpPr>
            <a:stCxn id="1769" idx="0"/>
            <a:endCxn id="1781" idx="1"/>
          </p:cNvCxnSpPr>
          <p:nvPr/>
        </p:nvCxnSpPr>
        <p:spPr>
          <a:xfrm rot="-5400000">
            <a:off x="5186488" y="1576788"/>
            <a:ext cx="769200" cy="960300"/>
          </a:xfrm>
          <a:prstGeom prst="curvedConnector2">
            <a:avLst/>
          </a:prstGeom>
          <a:noFill/>
          <a:ln cap="flat" cmpd="sng" w="9525">
            <a:solidFill>
              <a:schemeClr val="dk2"/>
            </a:solidFill>
            <a:prstDash val="solid"/>
            <a:round/>
            <a:headEnd len="med" w="med" type="triangle"/>
            <a:tailEnd len="med" w="med" type="none"/>
          </a:ln>
        </p:spPr>
      </p:cxnSp>
      <p:cxnSp>
        <p:nvCxnSpPr>
          <p:cNvPr id="1784" name="Google Shape;1784;p55"/>
          <p:cNvCxnSpPr>
            <a:stCxn id="1772" idx="1"/>
            <a:endCxn id="1777" idx="1"/>
          </p:cNvCxnSpPr>
          <p:nvPr/>
        </p:nvCxnSpPr>
        <p:spPr>
          <a:xfrm>
            <a:off x="5920625" y="2827638"/>
            <a:ext cx="129600" cy="1149300"/>
          </a:xfrm>
          <a:prstGeom prst="curvedConnector3">
            <a:avLst>
              <a:gd fmla="val -183738" name="adj1"/>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8" name="Shape 1788"/>
        <p:cNvGrpSpPr/>
        <p:nvPr/>
      </p:nvGrpSpPr>
      <p:grpSpPr>
        <a:xfrm>
          <a:off x="0" y="0"/>
          <a:ext cx="0" cy="0"/>
          <a:chOff x="0" y="0"/>
          <a:chExt cx="0" cy="0"/>
        </a:xfrm>
      </p:grpSpPr>
      <p:sp>
        <p:nvSpPr>
          <p:cNvPr id="1789" name="Google Shape;1789;p56"/>
          <p:cNvSpPr txBox="1"/>
          <p:nvPr>
            <p:ph idx="4294967295" type="subTitle"/>
          </p:nvPr>
        </p:nvSpPr>
        <p:spPr>
          <a:xfrm>
            <a:off x="6560250" y="3714950"/>
            <a:ext cx="1828500" cy="5289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1200"/>
              </a:spcAft>
              <a:buNone/>
            </a:pPr>
            <a:r>
              <a:rPr lang="en" sz="1600"/>
              <a:t>Mars is actually a very cold place</a:t>
            </a:r>
            <a:endParaRPr sz="1600"/>
          </a:p>
        </p:txBody>
      </p:sp>
      <p:sp>
        <p:nvSpPr>
          <p:cNvPr id="1790" name="Google Shape;1790;p56"/>
          <p:cNvSpPr txBox="1"/>
          <p:nvPr>
            <p:ph idx="4294967295" type="subTitle"/>
          </p:nvPr>
        </p:nvSpPr>
        <p:spPr>
          <a:xfrm>
            <a:off x="6560250" y="3305163"/>
            <a:ext cx="18288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MARS</a:t>
            </a:r>
            <a:endParaRPr/>
          </a:p>
        </p:txBody>
      </p:sp>
      <p:sp>
        <p:nvSpPr>
          <p:cNvPr id="1791" name="Google Shape;1791;p56"/>
          <p:cNvSpPr txBox="1"/>
          <p:nvPr>
            <p:ph idx="4294967295" type="subTitle"/>
          </p:nvPr>
        </p:nvSpPr>
        <p:spPr>
          <a:xfrm>
            <a:off x="4648500" y="3714950"/>
            <a:ext cx="1828500" cy="5289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t>Venus is the second planet from the Sun</a:t>
            </a:r>
            <a:endParaRPr sz="1600"/>
          </a:p>
        </p:txBody>
      </p:sp>
      <p:sp>
        <p:nvSpPr>
          <p:cNvPr id="1792" name="Google Shape;1792;p56"/>
          <p:cNvSpPr txBox="1"/>
          <p:nvPr>
            <p:ph idx="4294967295" type="subTitle"/>
          </p:nvPr>
        </p:nvSpPr>
        <p:spPr>
          <a:xfrm>
            <a:off x="4648500" y="3305163"/>
            <a:ext cx="18288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VENUS</a:t>
            </a:r>
            <a:endParaRPr/>
          </a:p>
        </p:txBody>
      </p:sp>
      <p:sp>
        <p:nvSpPr>
          <p:cNvPr id="1793" name="Google Shape;1793;p56"/>
          <p:cNvSpPr/>
          <p:nvPr/>
        </p:nvSpPr>
        <p:spPr>
          <a:xfrm>
            <a:off x="1354488" y="159458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3265638" y="159458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5176788" y="23431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7087938" y="2343138"/>
            <a:ext cx="772200" cy="77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7" name="Google Shape;1797;p56"/>
          <p:cNvCxnSpPr>
            <a:stCxn id="1793" idx="6"/>
            <a:endCxn id="1794" idx="2"/>
          </p:cNvCxnSpPr>
          <p:nvPr/>
        </p:nvCxnSpPr>
        <p:spPr>
          <a:xfrm>
            <a:off x="2126688" y="1980688"/>
            <a:ext cx="1139100" cy="0"/>
          </a:xfrm>
          <a:prstGeom prst="straightConnector1">
            <a:avLst/>
          </a:prstGeom>
          <a:noFill/>
          <a:ln cap="flat" cmpd="sng" w="9525">
            <a:solidFill>
              <a:schemeClr val="dk2"/>
            </a:solidFill>
            <a:prstDash val="solid"/>
            <a:round/>
            <a:headEnd len="med" w="med" type="none"/>
            <a:tailEnd len="med" w="med" type="triangle"/>
          </a:ln>
        </p:spPr>
      </p:cxnSp>
      <p:cxnSp>
        <p:nvCxnSpPr>
          <p:cNvPr id="1798" name="Google Shape;1798;p56"/>
          <p:cNvCxnSpPr>
            <a:stCxn id="1794" idx="6"/>
            <a:endCxn id="1795" idx="2"/>
          </p:cNvCxnSpPr>
          <p:nvPr/>
        </p:nvCxnSpPr>
        <p:spPr>
          <a:xfrm>
            <a:off x="4037838" y="1980688"/>
            <a:ext cx="1139100" cy="748500"/>
          </a:xfrm>
          <a:prstGeom prst="curvedConnector3">
            <a:avLst>
              <a:gd fmla="val 49993" name="adj1"/>
            </a:avLst>
          </a:prstGeom>
          <a:noFill/>
          <a:ln cap="flat" cmpd="sng" w="9525">
            <a:solidFill>
              <a:schemeClr val="dk2"/>
            </a:solidFill>
            <a:prstDash val="solid"/>
            <a:round/>
            <a:headEnd len="med" w="med" type="none"/>
            <a:tailEnd len="med" w="med" type="triangle"/>
          </a:ln>
        </p:spPr>
      </p:cxnSp>
      <p:cxnSp>
        <p:nvCxnSpPr>
          <p:cNvPr id="1799" name="Google Shape;1799;p56"/>
          <p:cNvCxnSpPr>
            <a:stCxn id="1795" idx="6"/>
            <a:endCxn id="1796" idx="2"/>
          </p:cNvCxnSpPr>
          <p:nvPr/>
        </p:nvCxnSpPr>
        <p:spPr>
          <a:xfrm>
            <a:off x="5948988" y="2729238"/>
            <a:ext cx="1139100" cy="0"/>
          </a:xfrm>
          <a:prstGeom prst="straightConnector1">
            <a:avLst/>
          </a:prstGeom>
          <a:noFill/>
          <a:ln cap="flat" cmpd="sng" w="9525">
            <a:solidFill>
              <a:schemeClr val="dk2"/>
            </a:solidFill>
            <a:prstDash val="solid"/>
            <a:round/>
            <a:headEnd len="med" w="med" type="none"/>
            <a:tailEnd len="med" w="med" type="triangle"/>
          </a:ln>
        </p:spPr>
      </p:cxnSp>
      <p:sp>
        <p:nvSpPr>
          <p:cNvPr id="1800" name="Google Shape;1800;p56"/>
          <p:cNvSpPr txBox="1"/>
          <p:nvPr>
            <p:ph idx="4294967295" type="subTitle"/>
          </p:nvPr>
        </p:nvSpPr>
        <p:spPr>
          <a:xfrm>
            <a:off x="2737050" y="2968400"/>
            <a:ext cx="1828500" cy="5289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1200"/>
              </a:spcAft>
              <a:buNone/>
            </a:pPr>
            <a:r>
              <a:rPr lang="en" sz="1600"/>
              <a:t>Ceres is in the main asteroid belt</a:t>
            </a:r>
            <a:endParaRPr sz="1400"/>
          </a:p>
        </p:txBody>
      </p:sp>
      <p:sp>
        <p:nvSpPr>
          <p:cNvPr id="1801" name="Google Shape;1801;p56"/>
          <p:cNvSpPr txBox="1"/>
          <p:nvPr>
            <p:ph idx="4294967295" type="subTitle"/>
          </p:nvPr>
        </p:nvSpPr>
        <p:spPr>
          <a:xfrm>
            <a:off x="2737050" y="2558613"/>
            <a:ext cx="18288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CERES</a:t>
            </a:r>
            <a:endParaRPr/>
          </a:p>
        </p:txBody>
      </p:sp>
      <p:sp>
        <p:nvSpPr>
          <p:cNvPr id="1802" name="Google Shape;1802;p56"/>
          <p:cNvSpPr txBox="1"/>
          <p:nvPr>
            <p:ph idx="4294967295" type="subTitle"/>
          </p:nvPr>
        </p:nvSpPr>
        <p:spPr>
          <a:xfrm>
            <a:off x="816750" y="2968400"/>
            <a:ext cx="1828500" cy="5289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600"/>
              <a:t>Saturn is a gas giant and has several rings</a:t>
            </a:r>
            <a:endParaRPr sz="1600"/>
          </a:p>
        </p:txBody>
      </p:sp>
      <p:sp>
        <p:nvSpPr>
          <p:cNvPr id="1803" name="Google Shape;1803;p56"/>
          <p:cNvSpPr txBox="1"/>
          <p:nvPr>
            <p:ph idx="4294967295" type="subTitle"/>
          </p:nvPr>
        </p:nvSpPr>
        <p:spPr>
          <a:xfrm>
            <a:off x="816750" y="2558613"/>
            <a:ext cx="18288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000">
                <a:solidFill>
                  <a:schemeClr val="dk1"/>
                </a:solidFill>
                <a:latin typeface="Quicksand"/>
                <a:ea typeface="Quicksand"/>
                <a:cs typeface="Quicksand"/>
                <a:sym typeface="Quicksand"/>
              </a:rPr>
              <a:t>SATURN</a:t>
            </a:r>
            <a:endParaRPr/>
          </a:p>
        </p:txBody>
      </p:sp>
      <p:sp>
        <p:nvSpPr>
          <p:cNvPr id="1804" name="Google Shape;1804;p56"/>
          <p:cNvSpPr txBox="1"/>
          <p:nvPr>
            <p:ph idx="4294967295" type="subTitle"/>
          </p:nvPr>
        </p:nvSpPr>
        <p:spPr>
          <a:xfrm>
            <a:off x="754950" y="3825475"/>
            <a:ext cx="1971300" cy="463200"/>
          </a:xfrm>
          <a:prstGeom prst="rect">
            <a:avLst/>
          </a:prstGeom>
        </p:spPr>
        <p:txBody>
          <a:bodyPr anchorCtr="0" anchor="t" bIns="0" lIns="0" spcFirstLastPara="1" rIns="0" wrap="square" tIns="0">
            <a:noAutofit/>
          </a:bodyPr>
          <a:lstStyle/>
          <a:p>
            <a:pPr indent="-304800" lvl="0" marL="457200" rtl="0" algn="l">
              <a:lnSpc>
                <a:spcPct val="100000"/>
              </a:lnSpc>
              <a:spcBef>
                <a:spcPts val="0"/>
              </a:spcBef>
              <a:spcAft>
                <a:spcPts val="0"/>
              </a:spcAft>
              <a:buClr>
                <a:schemeClr val="accent4"/>
              </a:buClr>
              <a:buSzPts val="1200"/>
              <a:buChar char="●"/>
            </a:pPr>
            <a:r>
              <a:rPr b="1" lang="en" sz="1200"/>
              <a:t>SHORT TERM</a:t>
            </a:r>
            <a:endParaRPr sz="1200"/>
          </a:p>
          <a:p>
            <a:pPr indent="-304800" lvl="0" marL="457200" rtl="0" algn="l">
              <a:lnSpc>
                <a:spcPct val="100000"/>
              </a:lnSpc>
              <a:spcBef>
                <a:spcPts val="0"/>
              </a:spcBef>
              <a:spcAft>
                <a:spcPts val="0"/>
              </a:spcAft>
              <a:buClr>
                <a:schemeClr val="accent3"/>
              </a:buClr>
              <a:buSzPts val="1200"/>
              <a:buChar char="●"/>
            </a:pPr>
            <a:r>
              <a:rPr b="1" lang="en" sz="1200"/>
              <a:t>LONG TERM</a:t>
            </a:r>
            <a:endParaRPr sz="1600"/>
          </a:p>
          <a:p>
            <a:pPr indent="0" lvl="0" marL="0" marR="91440" rtl="0" algn="l">
              <a:lnSpc>
                <a:spcPct val="100000"/>
              </a:lnSpc>
              <a:spcBef>
                <a:spcPts val="1200"/>
              </a:spcBef>
              <a:spcAft>
                <a:spcPts val="1200"/>
              </a:spcAft>
              <a:buNone/>
            </a:pPr>
            <a:r>
              <a:t/>
            </a:r>
            <a:endParaRPr sz="1600"/>
          </a:p>
        </p:txBody>
      </p:sp>
      <p:sp>
        <p:nvSpPr>
          <p:cNvPr id="1805" name="Google Shape;1805;p56"/>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GOALS</a:t>
            </a:r>
            <a:endParaRPr/>
          </a:p>
        </p:txBody>
      </p:sp>
      <p:grpSp>
        <p:nvGrpSpPr>
          <p:cNvPr id="1806" name="Google Shape;1806;p56"/>
          <p:cNvGrpSpPr/>
          <p:nvPr/>
        </p:nvGrpSpPr>
        <p:grpSpPr>
          <a:xfrm>
            <a:off x="5427049" y="2554679"/>
            <a:ext cx="350995" cy="349133"/>
            <a:chOff x="2404875" y="3955825"/>
            <a:chExt cx="296950" cy="295375"/>
          </a:xfrm>
        </p:grpSpPr>
        <p:sp>
          <p:nvSpPr>
            <p:cNvPr id="1807" name="Google Shape;1807;p5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56"/>
          <p:cNvGrpSpPr/>
          <p:nvPr/>
        </p:nvGrpSpPr>
        <p:grpSpPr>
          <a:xfrm>
            <a:off x="1607298" y="1806133"/>
            <a:ext cx="266305" cy="349133"/>
            <a:chOff x="3167275" y="3227275"/>
            <a:chExt cx="225300" cy="295375"/>
          </a:xfrm>
        </p:grpSpPr>
        <p:sp>
          <p:nvSpPr>
            <p:cNvPr id="1812" name="Google Shape;1812;p5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56"/>
          <p:cNvGrpSpPr/>
          <p:nvPr/>
        </p:nvGrpSpPr>
        <p:grpSpPr>
          <a:xfrm>
            <a:off x="3476784" y="1805659"/>
            <a:ext cx="350079" cy="350079"/>
            <a:chOff x="2037825" y="3254050"/>
            <a:chExt cx="296175" cy="296175"/>
          </a:xfrm>
        </p:grpSpPr>
        <p:sp>
          <p:nvSpPr>
            <p:cNvPr id="1818" name="Google Shape;1818;p5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6"/>
          <p:cNvGrpSpPr/>
          <p:nvPr/>
        </p:nvGrpSpPr>
        <p:grpSpPr>
          <a:xfrm>
            <a:off x="7299014" y="2554211"/>
            <a:ext cx="350079" cy="350079"/>
            <a:chOff x="3860400" y="3955025"/>
            <a:chExt cx="296175" cy="296175"/>
          </a:xfrm>
        </p:grpSpPr>
        <p:sp>
          <p:nvSpPr>
            <p:cNvPr id="1825" name="Google Shape;1825;p5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3" name="Shape 1833"/>
        <p:cNvGrpSpPr/>
        <p:nvPr/>
      </p:nvGrpSpPr>
      <p:grpSpPr>
        <a:xfrm>
          <a:off x="0" y="0"/>
          <a:ext cx="0" cy="0"/>
          <a:chOff x="0" y="0"/>
          <a:chExt cx="0" cy="0"/>
        </a:xfrm>
      </p:grpSpPr>
      <p:sp>
        <p:nvSpPr>
          <p:cNvPr id="1834" name="Google Shape;1834;p57"/>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STRATEGY</a:t>
            </a:r>
            <a:endParaRPr/>
          </a:p>
        </p:txBody>
      </p:sp>
      <p:sp>
        <p:nvSpPr>
          <p:cNvPr id="1835" name="Google Shape;1835;p57"/>
          <p:cNvSpPr txBox="1"/>
          <p:nvPr>
            <p:ph idx="4294967295" type="subTitle"/>
          </p:nvPr>
        </p:nvSpPr>
        <p:spPr>
          <a:xfrm>
            <a:off x="3459875" y="1551497"/>
            <a:ext cx="1810200" cy="528900"/>
          </a:xfrm>
          <a:prstGeom prst="rect">
            <a:avLst/>
          </a:prstGeom>
        </p:spPr>
        <p:txBody>
          <a:bodyPr anchorCtr="0" anchor="t" bIns="0" lIns="91425" spcFirstLastPara="1" rIns="0" wrap="square" tIns="0">
            <a:noAutofit/>
          </a:bodyPr>
          <a:lstStyle/>
          <a:p>
            <a:pPr indent="0" lvl="0" marL="0" marR="0" rtl="0" algn="l">
              <a:lnSpc>
                <a:spcPct val="100000"/>
              </a:lnSpc>
              <a:spcBef>
                <a:spcPts val="0"/>
              </a:spcBef>
              <a:spcAft>
                <a:spcPts val="0"/>
              </a:spcAft>
              <a:buClr>
                <a:schemeClr val="hlink"/>
              </a:buClr>
              <a:buSzPts val="1100"/>
              <a:buFont typeface="Arial"/>
              <a:buNone/>
            </a:pPr>
            <a:r>
              <a:rPr lang="en" sz="1600"/>
              <a:t>Ceres is in the main asteroid belt</a:t>
            </a:r>
            <a:endParaRPr sz="1600"/>
          </a:p>
          <a:p>
            <a:pPr indent="0" lvl="0" marL="0" marR="0" rtl="0" algn="l">
              <a:lnSpc>
                <a:spcPct val="100000"/>
              </a:lnSpc>
              <a:spcBef>
                <a:spcPts val="0"/>
              </a:spcBef>
              <a:spcAft>
                <a:spcPts val="1200"/>
              </a:spcAft>
              <a:buNone/>
            </a:pPr>
            <a:r>
              <a:t/>
            </a:r>
            <a:endParaRPr sz="1600"/>
          </a:p>
        </p:txBody>
      </p:sp>
      <p:sp>
        <p:nvSpPr>
          <p:cNvPr id="1836" name="Google Shape;1836;p57"/>
          <p:cNvSpPr txBox="1"/>
          <p:nvPr>
            <p:ph idx="4294967295" type="subTitle"/>
          </p:nvPr>
        </p:nvSpPr>
        <p:spPr>
          <a:xfrm>
            <a:off x="3459875" y="1252785"/>
            <a:ext cx="18105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3"/>
                </a:solidFill>
                <a:latin typeface="Quicksand"/>
                <a:ea typeface="Quicksand"/>
                <a:cs typeface="Quicksand"/>
                <a:sym typeface="Quicksand"/>
              </a:rPr>
              <a:t>KEY ACTION 1</a:t>
            </a:r>
            <a:endParaRPr>
              <a:solidFill>
                <a:schemeClr val="accent3"/>
              </a:solidFill>
            </a:endParaRPr>
          </a:p>
        </p:txBody>
      </p:sp>
      <p:sp>
        <p:nvSpPr>
          <p:cNvPr id="1837" name="Google Shape;1837;p57"/>
          <p:cNvSpPr txBox="1"/>
          <p:nvPr>
            <p:ph idx="4294967295" type="subTitle"/>
          </p:nvPr>
        </p:nvSpPr>
        <p:spPr>
          <a:xfrm>
            <a:off x="3459875" y="3424074"/>
            <a:ext cx="1810200" cy="528900"/>
          </a:xfrm>
          <a:prstGeom prst="rect">
            <a:avLst/>
          </a:prstGeom>
        </p:spPr>
        <p:txBody>
          <a:bodyPr anchorCtr="0" anchor="t" bIns="0" lIns="91425" spcFirstLastPara="1" rIns="0" wrap="square" tIns="0">
            <a:noAutofit/>
          </a:bodyPr>
          <a:lstStyle/>
          <a:p>
            <a:pPr indent="0" lvl="0" marL="0" rtl="0" algn="l">
              <a:lnSpc>
                <a:spcPct val="100000"/>
              </a:lnSpc>
              <a:spcBef>
                <a:spcPts val="0"/>
              </a:spcBef>
              <a:spcAft>
                <a:spcPts val="1200"/>
              </a:spcAft>
              <a:buNone/>
            </a:pPr>
            <a:r>
              <a:rPr lang="en" sz="1600"/>
              <a:t>Mercury is the smallest planet</a:t>
            </a:r>
            <a:endParaRPr sz="1600"/>
          </a:p>
        </p:txBody>
      </p:sp>
      <p:sp>
        <p:nvSpPr>
          <p:cNvPr id="1838" name="Google Shape;1838;p57"/>
          <p:cNvSpPr txBox="1"/>
          <p:nvPr>
            <p:ph idx="4294967295" type="subTitle"/>
          </p:nvPr>
        </p:nvSpPr>
        <p:spPr>
          <a:xfrm>
            <a:off x="3459875" y="3125361"/>
            <a:ext cx="18105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1"/>
                </a:solidFill>
                <a:latin typeface="Quicksand"/>
                <a:ea typeface="Quicksand"/>
                <a:cs typeface="Quicksand"/>
                <a:sym typeface="Quicksand"/>
              </a:rPr>
              <a:t>KEY ACTION 2</a:t>
            </a:r>
            <a:endParaRPr b="1" sz="2000">
              <a:solidFill>
                <a:schemeClr val="accent1"/>
              </a:solidFill>
              <a:latin typeface="Quicksand"/>
              <a:ea typeface="Quicksand"/>
              <a:cs typeface="Quicksand"/>
              <a:sym typeface="Quicksand"/>
            </a:endParaRPr>
          </a:p>
        </p:txBody>
      </p:sp>
      <p:sp>
        <p:nvSpPr>
          <p:cNvPr id="1839" name="Google Shape;1839;p57"/>
          <p:cNvSpPr txBox="1"/>
          <p:nvPr>
            <p:ph idx="4294967295" type="subTitle"/>
          </p:nvPr>
        </p:nvSpPr>
        <p:spPr>
          <a:xfrm>
            <a:off x="1034275" y="2596457"/>
            <a:ext cx="1997400" cy="52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t>Saturn is the only planet with rings</a:t>
            </a:r>
            <a:endParaRPr sz="1600"/>
          </a:p>
        </p:txBody>
      </p:sp>
      <p:sp>
        <p:nvSpPr>
          <p:cNvPr id="1840" name="Google Shape;1840;p57"/>
          <p:cNvSpPr txBox="1"/>
          <p:nvPr>
            <p:ph idx="4294967295" type="subTitle"/>
          </p:nvPr>
        </p:nvSpPr>
        <p:spPr>
          <a:xfrm>
            <a:off x="1034275" y="2221550"/>
            <a:ext cx="19980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GOAL</a:t>
            </a:r>
            <a:endParaRPr/>
          </a:p>
        </p:txBody>
      </p:sp>
      <p:sp>
        <p:nvSpPr>
          <p:cNvPr id="1841" name="Google Shape;1841;p57"/>
          <p:cNvSpPr txBox="1"/>
          <p:nvPr>
            <p:ph idx="4294967295" type="subTitle"/>
          </p:nvPr>
        </p:nvSpPr>
        <p:spPr>
          <a:xfrm>
            <a:off x="5893300" y="1083832"/>
            <a:ext cx="2431800" cy="528900"/>
          </a:xfrm>
          <a:prstGeom prst="rect">
            <a:avLst/>
          </a:prstGeom>
        </p:spPr>
        <p:txBody>
          <a:bodyPr anchorCtr="0" anchor="t" bIns="0" lIns="91425" spcFirstLastPara="1" rIns="0" wrap="square" tIns="0">
            <a:noAutofit/>
          </a:bodyPr>
          <a:lstStyle/>
          <a:p>
            <a:pPr indent="0" lvl="0" marL="0" rtl="0" algn="l">
              <a:lnSpc>
                <a:spcPct val="100000"/>
              </a:lnSpc>
              <a:spcBef>
                <a:spcPts val="0"/>
              </a:spcBef>
              <a:spcAft>
                <a:spcPts val="0"/>
              </a:spcAft>
              <a:buClr>
                <a:srgbClr val="000000"/>
              </a:buClr>
              <a:buFont typeface="Arial"/>
              <a:buNone/>
            </a:pPr>
            <a:r>
              <a:rPr lang="en" sz="1400"/>
              <a:t>Venus has extremely high temperatures</a:t>
            </a:r>
            <a:endParaRPr sz="1400"/>
          </a:p>
        </p:txBody>
      </p:sp>
      <p:sp>
        <p:nvSpPr>
          <p:cNvPr id="1842" name="Google Shape;1842;p57"/>
          <p:cNvSpPr txBox="1"/>
          <p:nvPr>
            <p:ph idx="4294967295" type="subTitle"/>
          </p:nvPr>
        </p:nvSpPr>
        <p:spPr>
          <a:xfrm>
            <a:off x="5893300" y="785125"/>
            <a:ext cx="24324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3"/>
                </a:solidFill>
                <a:latin typeface="Quicksand"/>
                <a:ea typeface="Quicksand"/>
                <a:cs typeface="Quicksand"/>
                <a:sym typeface="Quicksand"/>
              </a:rPr>
              <a:t>VENUS</a:t>
            </a:r>
            <a:endParaRPr>
              <a:solidFill>
                <a:schemeClr val="accent3"/>
              </a:solidFill>
            </a:endParaRPr>
          </a:p>
        </p:txBody>
      </p:sp>
      <p:sp>
        <p:nvSpPr>
          <p:cNvPr id="1843" name="Google Shape;1843;p57"/>
          <p:cNvSpPr txBox="1"/>
          <p:nvPr>
            <p:ph idx="4294967295" type="subTitle"/>
          </p:nvPr>
        </p:nvSpPr>
        <p:spPr>
          <a:xfrm>
            <a:off x="5893300" y="2035575"/>
            <a:ext cx="2436000" cy="528900"/>
          </a:xfrm>
          <a:prstGeom prst="rect">
            <a:avLst/>
          </a:prstGeom>
        </p:spPr>
        <p:txBody>
          <a:bodyPr anchorCtr="0" anchor="t" bIns="0" lIns="91425" spcFirstLastPara="1" rIns="0" wrap="square" tIns="0">
            <a:noAutofit/>
          </a:bodyPr>
          <a:lstStyle/>
          <a:p>
            <a:pPr indent="0" lvl="0" marL="0" rtl="0" algn="l">
              <a:lnSpc>
                <a:spcPct val="100000"/>
              </a:lnSpc>
              <a:spcBef>
                <a:spcPts val="0"/>
              </a:spcBef>
              <a:spcAft>
                <a:spcPts val="0"/>
              </a:spcAft>
              <a:buClr>
                <a:schemeClr val="dk1"/>
              </a:buClr>
              <a:buFont typeface="Arial"/>
              <a:buNone/>
            </a:pPr>
            <a:r>
              <a:rPr lang="en" sz="1400"/>
              <a:t>It’s a gas giant, the biggest planet in the Solar System</a:t>
            </a:r>
            <a:endParaRPr sz="1400"/>
          </a:p>
        </p:txBody>
      </p:sp>
      <p:sp>
        <p:nvSpPr>
          <p:cNvPr id="1844" name="Google Shape;1844;p57"/>
          <p:cNvSpPr txBox="1"/>
          <p:nvPr>
            <p:ph idx="4294967295" type="subTitle"/>
          </p:nvPr>
        </p:nvSpPr>
        <p:spPr>
          <a:xfrm>
            <a:off x="5893300" y="1736863"/>
            <a:ext cx="24324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3"/>
                </a:solidFill>
                <a:latin typeface="Quicksand"/>
                <a:ea typeface="Quicksand"/>
                <a:cs typeface="Quicksand"/>
                <a:sym typeface="Quicksand"/>
              </a:rPr>
              <a:t>JUPITER</a:t>
            </a:r>
            <a:endParaRPr>
              <a:solidFill>
                <a:schemeClr val="accent3"/>
              </a:solidFill>
            </a:endParaRPr>
          </a:p>
        </p:txBody>
      </p:sp>
      <p:sp>
        <p:nvSpPr>
          <p:cNvPr id="1845" name="Google Shape;1845;p57"/>
          <p:cNvSpPr txBox="1"/>
          <p:nvPr>
            <p:ph idx="4294967295" type="subTitle"/>
          </p:nvPr>
        </p:nvSpPr>
        <p:spPr>
          <a:xfrm>
            <a:off x="5893300" y="2987325"/>
            <a:ext cx="2432400" cy="528900"/>
          </a:xfrm>
          <a:prstGeom prst="rect">
            <a:avLst/>
          </a:prstGeom>
        </p:spPr>
        <p:txBody>
          <a:bodyPr anchorCtr="0" anchor="t" bIns="0" lIns="91425" spcFirstLastPara="1" rIns="0" wrap="square" tIns="0">
            <a:noAutofit/>
          </a:bodyPr>
          <a:lstStyle/>
          <a:p>
            <a:pPr indent="0" lvl="0" marL="0" rtl="0" algn="l">
              <a:lnSpc>
                <a:spcPct val="100000"/>
              </a:lnSpc>
              <a:spcBef>
                <a:spcPts val="0"/>
              </a:spcBef>
              <a:spcAft>
                <a:spcPts val="0"/>
              </a:spcAft>
              <a:buClr>
                <a:schemeClr val="dk1"/>
              </a:buClr>
              <a:buFont typeface="Arial"/>
              <a:buNone/>
            </a:pPr>
            <a:r>
              <a:rPr lang="en" sz="1400"/>
              <a:t>The Sun is the star at the center of the Solar System</a:t>
            </a:r>
            <a:endParaRPr sz="1600"/>
          </a:p>
        </p:txBody>
      </p:sp>
      <p:sp>
        <p:nvSpPr>
          <p:cNvPr id="1846" name="Google Shape;1846;p57"/>
          <p:cNvSpPr txBox="1"/>
          <p:nvPr>
            <p:ph idx="4294967295" type="subTitle"/>
          </p:nvPr>
        </p:nvSpPr>
        <p:spPr>
          <a:xfrm>
            <a:off x="5893300" y="2688613"/>
            <a:ext cx="24324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1"/>
                </a:solidFill>
                <a:latin typeface="Quicksand"/>
                <a:ea typeface="Quicksand"/>
                <a:cs typeface="Quicksand"/>
                <a:sym typeface="Quicksand"/>
              </a:rPr>
              <a:t>THE SUN</a:t>
            </a:r>
            <a:endParaRPr>
              <a:solidFill>
                <a:schemeClr val="accent1"/>
              </a:solidFill>
            </a:endParaRPr>
          </a:p>
        </p:txBody>
      </p:sp>
      <p:sp>
        <p:nvSpPr>
          <p:cNvPr id="1847" name="Google Shape;1847;p57"/>
          <p:cNvSpPr txBox="1"/>
          <p:nvPr>
            <p:ph idx="4294967295" type="subTitle"/>
          </p:nvPr>
        </p:nvSpPr>
        <p:spPr>
          <a:xfrm>
            <a:off x="5893300" y="3939075"/>
            <a:ext cx="2436000" cy="528900"/>
          </a:xfrm>
          <a:prstGeom prst="rect">
            <a:avLst/>
          </a:prstGeom>
        </p:spPr>
        <p:txBody>
          <a:bodyPr anchorCtr="0" anchor="t" bIns="0" lIns="91425" spcFirstLastPara="1" rIns="0" wrap="square" tIns="0">
            <a:noAutofit/>
          </a:bodyPr>
          <a:lstStyle/>
          <a:p>
            <a:pPr indent="0" lvl="0" marL="0" rtl="0" algn="l">
              <a:lnSpc>
                <a:spcPct val="100000"/>
              </a:lnSpc>
              <a:spcBef>
                <a:spcPts val="0"/>
              </a:spcBef>
              <a:spcAft>
                <a:spcPts val="0"/>
              </a:spcAft>
              <a:buClr>
                <a:schemeClr val="dk1"/>
              </a:buClr>
              <a:buFont typeface="Arial"/>
              <a:buNone/>
            </a:pPr>
            <a:r>
              <a:rPr lang="en" sz="1400"/>
              <a:t>Pluto is now considered a dwarf planet</a:t>
            </a:r>
            <a:endParaRPr sz="1600"/>
          </a:p>
        </p:txBody>
      </p:sp>
      <p:sp>
        <p:nvSpPr>
          <p:cNvPr id="1848" name="Google Shape;1848;p57"/>
          <p:cNvSpPr txBox="1"/>
          <p:nvPr>
            <p:ph idx="4294967295" type="subTitle"/>
          </p:nvPr>
        </p:nvSpPr>
        <p:spPr>
          <a:xfrm>
            <a:off x="5893300" y="3640363"/>
            <a:ext cx="2432400" cy="369300"/>
          </a:xfrm>
          <a:prstGeom prst="rect">
            <a:avLst/>
          </a:prstGeom>
        </p:spPr>
        <p:txBody>
          <a:bodyPr anchorCtr="0" anchor="t" bIns="0" lIns="91425" spcFirstLastPara="1" rIns="0" wrap="square" tIns="0">
            <a:noAutofit/>
          </a:bodyPr>
          <a:lstStyle/>
          <a:p>
            <a:pPr indent="0" lvl="0" marL="0" rtl="0" algn="l">
              <a:spcBef>
                <a:spcPts val="0"/>
              </a:spcBef>
              <a:spcAft>
                <a:spcPts val="1200"/>
              </a:spcAft>
              <a:buNone/>
            </a:pPr>
            <a:r>
              <a:rPr b="1" lang="en" sz="2000">
                <a:solidFill>
                  <a:schemeClr val="accent1"/>
                </a:solidFill>
                <a:latin typeface="Quicksand"/>
                <a:ea typeface="Quicksand"/>
                <a:cs typeface="Quicksand"/>
                <a:sym typeface="Quicksand"/>
              </a:rPr>
              <a:t>PLUTO</a:t>
            </a:r>
            <a:endParaRPr>
              <a:solidFill>
                <a:schemeClr val="accent1"/>
              </a:solidFill>
            </a:endParaRPr>
          </a:p>
        </p:txBody>
      </p:sp>
      <p:cxnSp>
        <p:nvCxnSpPr>
          <p:cNvPr id="1849" name="Google Shape;1849;p57"/>
          <p:cNvCxnSpPr>
            <a:stCxn id="1840" idx="3"/>
            <a:endCxn id="1836" idx="1"/>
          </p:cNvCxnSpPr>
          <p:nvPr/>
        </p:nvCxnSpPr>
        <p:spPr>
          <a:xfrm flipH="1" rot="10800000">
            <a:off x="3032275" y="1437500"/>
            <a:ext cx="427500" cy="968700"/>
          </a:xfrm>
          <a:prstGeom prst="curvedConnector3">
            <a:avLst>
              <a:gd fmla="val 50012" name="adj1"/>
            </a:avLst>
          </a:prstGeom>
          <a:noFill/>
          <a:ln cap="flat" cmpd="sng" w="9525">
            <a:solidFill>
              <a:schemeClr val="dk2"/>
            </a:solidFill>
            <a:prstDash val="solid"/>
            <a:round/>
            <a:headEnd len="med" w="med" type="none"/>
            <a:tailEnd len="med" w="med" type="triangle"/>
          </a:ln>
        </p:spPr>
      </p:cxnSp>
      <p:cxnSp>
        <p:nvCxnSpPr>
          <p:cNvPr id="1850" name="Google Shape;1850;p57"/>
          <p:cNvCxnSpPr>
            <a:stCxn id="1840" idx="3"/>
            <a:endCxn id="1838" idx="1"/>
          </p:cNvCxnSpPr>
          <p:nvPr/>
        </p:nvCxnSpPr>
        <p:spPr>
          <a:xfrm>
            <a:off x="3032275" y="2406200"/>
            <a:ext cx="427500" cy="903900"/>
          </a:xfrm>
          <a:prstGeom prst="curvedConnector3">
            <a:avLst>
              <a:gd fmla="val 50012" name="adj1"/>
            </a:avLst>
          </a:prstGeom>
          <a:noFill/>
          <a:ln cap="flat" cmpd="sng" w="9525">
            <a:solidFill>
              <a:schemeClr val="dk2"/>
            </a:solidFill>
            <a:prstDash val="solid"/>
            <a:round/>
            <a:headEnd len="med" w="med" type="none"/>
            <a:tailEnd len="med" w="med" type="triangle"/>
          </a:ln>
        </p:spPr>
      </p:cxnSp>
      <p:cxnSp>
        <p:nvCxnSpPr>
          <p:cNvPr id="1851" name="Google Shape;1851;p57"/>
          <p:cNvCxnSpPr>
            <a:stCxn id="1836" idx="3"/>
            <a:endCxn id="1842" idx="1"/>
          </p:cNvCxnSpPr>
          <p:nvPr/>
        </p:nvCxnSpPr>
        <p:spPr>
          <a:xfrm flipH="1" rot="10800000">
            <a:off x="5270375" y="969735"/>
            <a:ext cx="622800" cy="467700"/>
          </a:xfrm>
          <a:prstGeom prst="curvedConnector3">
            <a:avLst>
              <a:gd fmla="val 50010" name="adj1"/>
            </a:avLst>
          </a:prstGeom>
          <a:noFill/>
          <a:ln cap="flat" cmpd="sng" w="9525">
            <a:solidFill>
              <a:schemeClr val="dk2"/>
            </a:solidFill>
            <a:prstDash val="solid"/>
            <a:round/>
            <a:headEnd len="med" w="med" type="none"/>
            <a:tailEnd len="med" w="med" type="triangle"/>
          </a:ln>
        </p:spPr>
      </p:cxnSp>
      <p:cxnSp>
        <p:nvCxnSpPr>
          <p:cNvPr id="1852" name="Google Shape;1852;p57"/>
          <p:cNvCxnSpPr>
            <a:stCxn id="1836" idx="3"/>
            <a:endCxn id="1844" idx="1"/>
          </p:cNvCxnSpPr>
          <p:nvPr/>
        </p:nvCxnSpPr>
        <p:spPr>
          <a:xfrm>
            <a:off x="5270375" y="1437435"/>
            <a:ext cx="622800" cy="484200"/>
          </a:xfrm>
          <a:prstGeom prst="curvedConnector3">
            <a:avLst>
              <a:gd fmla="val 50010" name="adj1"/>
            </a:avLst>
          </a:prstGeom>
          <a:noFill/>
          <a:ln cap="flat" cmpd="sng" w="9525">
            <a:solidFill>
              <a:schemeClr val="dk2"/>
            </a:solidFill>
            <a:prstDash val="solid"/>
            <a:round/>
            <a:headEnd len="med" w="med" type="none"/>
            <a:tailEnd len="med" w="med" type="triangle"/>
          </a:ln>
        </p:spPr>
      </p:cxnSp>
      <p:cxnSp>
        <p:nvCxnSpPr>
          <p:cNvPr id="1853" name="Google Shape;1853;p57"/>
          <p:cNvCxnSpPr>
            <a:stCxn id="1838" idx="3"/>
            <a:endCxn id="1846" idx="1"/>
          </p:cNvCxnSpPr>
          <p:nvPr/>
        </p:nvCxnSpPr>
        <p:spPr>
          <a:xfrm flipH="1" rot="10800000">
            <a:off x="5270375" y="2873211"/>
            <a:ext cx="622800" cy="436800"/>
          </a:xfrm>
          <a:prstGeom prst="curvedConnector3">
            <a:avLst>
              <a:gd fmla="val 50010" name="adj1"/>
            </a:avLst>
          </a:prstGeom>
          <a:noFill/>
          <a:ln cap="flat" cmpd="sng" w="9525">
            <a:solidFill>
              <a:schemeClr val="dk2"/>
            </a:solidFill>
            <a:prstDash val="solid"/>
            <a:round/>
            <a:headEnd len="med" w="med" type="none"/>
            <a:tailEnd len="med" w="med" type="triangle"/>
          </a:ln>
        </p:spPr>
      </p:cxnSp>
      <p:cxnSp>
        <p:nvCxnSpPr>
          <p:cNvPr id="1854" name="Google Shape;1854;p57"/>
          <p:cNvCxnSpPr>
            <a:stCxn id="1838" idx="3"/>
            <a:endCxn id="1848" idx="1"/>
          </p:cNvCxnSpPr>
          <p:nvPr/>
        </p:nvCxnSpPr>
        <p:spPr>
          <a:xfrm>
            <a:off x="5270375" y="3310011"/>
            <a:ext cx="622800" cy="515100"/>
          </a:xfrm>
          <a:prstGeom prst="curvedConnector3">
            <a:avLst>
              <a:gd fmla="val 5001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8" name="Shape 1858"/>
        <p:cNvGrpSpPr/>
        <p:nvPr/>
      </p:nvGrpSpPr>
      <p:grpSpPr>
        <a:xfrm>
          <a:off x="0" y="0"/>
          <a:ext cx="0" cy="0"/>
          <a:chOff x="0" y="0"/>
          <a:chExt cx="0" cy="0"/>
        </a:xfrm>
      </p:grpSpPr>
      <p:graphicFrame>
        <p:nvGraphicFramePr>
          <p:cNvPr id="1859" name="Google Shape;1859;p58"/>
          <p:cNvGraphicFramePr/>
          <p:nvPr/>
        </p:nvGraphicFramePr>
        <p:xfrm>
          <a:off x="952500" y="1562000"/>
          <a:ext cx="3000000" cy="3000000"/>
        </p:xfrm>
        <a:graphic>
          <a:graphicData uri="http://schemas.openxmlformats.org/drawingml/2006/table">
            <a:tbl>
              <a:tblPr>
                <a:noFill/>
                <a:tableStyleId>{EFCCCB42-C763-4C3B-AF8E-3D5BC5A74A44}</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latin typeface="Quicksand"/>
                        <a:ea typeface="Quicksand"/>
                        <a:cs typeface="Quicksand"/>
                        <a:sym typeface="Quicksand"/>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Quicksand"/>
                          <a:ea typeface="Quicksand"/>
                          <a:cs typeface="Quicksand"/>
                          <a:sym typeface="Quicksand"/>
                        </a:rPr>
                        <a:t>FIRST QUARTER</a:t>
                      </a:r>
                      <a:endParaRPr>
                        <a:solidFill>
                          <a:schemeClr val="lt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SECOND </a:t>
                      </a:r>
                      <a:r>
                        <a:rPr b="1" lang="en">
                          <a:solidFill>
                            <a:schemeClr val="lt1"/>
                          </a:solidFill>
                          <a:latin typeface="Quicksand"/>
                          <a:ea typeface="Quicksand"/>
                          <a:cs typeface="Quicksand"/>
                          <a:sym typeface="Quicksand"/>
                        </a:rPr>
                        <a:t>QUARTER</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Quicksand"/>
                          <a:ea typeface="Quicksand"/>
                          <a:cs typeface="Quicksand"/>
                          <a:sym typeface="Quicksand"/>
                        </a:rPr>
                        <a:t>THIRD</a:t>
                      </a:r>
                      <a:r>
                        <a:rPr b="1" lang="en">
                          <a:solidFill>
                            <a:schemeClr val="lt1"/>
                          </a:solidFill>
                          <a:latin typeface="Quicksand"/>
                          <a:ea typeface="Quicksand"/>
                          <a:cs typeface="Quicksand"/>
                          <a:sym typeface="Quicksand"/>
                        </a:rPr>
                        <a:t> QUARTER</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r>
              <a:tr h="381000">
                <a:tc>
                  <a:txBody>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KEY ACTION 1</a:t>
                      </a:r>
                      <a:endParaRPr sz="800">
                        <a:solidFill>
                          <a:schemeClr val="hlink"/>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2"/>
                          </a:solidFill>
                          <a:latin typeface="Barlow"/>
                          <a:ea typeface="Barlow"/>
                          <a:cs typeface="Barlow"/>
                          <a:sym typeface="Barlow"/>
                        </a:rPr>
                        <a:t>You can describe your items for the quarter here</a:t>
                      </a:r>
                      <a:endParaRPr sz="900">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sz="900">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sz="900">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KEY ACTION 2</a:t>
                      </a:r>
                      <a:endParaRPr>
                        <a:solidFill>
                          <a:schemeClr val="hlink"/>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2"/>
                          </a:solidFill>
                          <a:latin typeface="Barlow"/>
                          <a:ea typeface="Barlow"/>
                          <a:cs typeface="Barlow"/>
                          <a:sym typeface="Barlow"/>
                        </a:rPr>
                        <a:t>You can describe your items for the quarter here</a:t>
                      </a:r>
                      <a:endParaRPr sz="900">
                        <a:solidFill>
                          <a:schemeClr val="dk1"/>
                        </a:solidFill>
                        <a:latin typeface="Roboto Slab Light"/>
                        <a:ea typeface="Roboto Slab Light"/>
                        <a:cs typeface="Roboto Slab Light"/>
                        <a:sym typeface="Roboto Slab Ligh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sz="900">
                        <a:solidFill>
                          <a:schemeClr val="dk1"/>
                        </a:solidFill>
                        <a:latin typeface="Roboto Slab Light"/>
                        <a:ea typeface="Roboto Slab Light"/>
                        <a:cs typeface="Roboto Slab Light"/>
                        <a:sym typeface="Roboto Slab Ligh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sz="900">
                        <a:solidFill>
                          <a:schemeClr val="dk1"/>
                        </a:solidFill>
                        <a:latin typeface="Roboto Slab Light"/>
                        <a:ea typeface="Roboto Slab Light"/>
                        <a:cs typeface="Roboto Slab Light"/>
                        <a:sym typeface="Roboto Slab Light"/>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KEY ACTION 3</a:t>
                      </a:r>
                      <a:endParaRPr>
                        <a:solidFill>
                          <a:schemeClr val="hlink"/>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KEY ACTION 4</a:t>
                      </a:r>
                      <a:endParaRPr>
                        <a:solidFill>
                          <a:schemeClr val="hlink"/>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Barlow"/>
                          <a:ea typeface="Barlow"/>
                          <a:cs typeface="Barlow"/>
                          <a:sym typeface="Barlow"/>
                        </a:rPr>
                        <a:t>You can describe your items for the quarter here</a:t>
                      </a:r>
                      <a:endParaRPr>
                        <a:solidFill>
                          <a:schemeClr val="hlink"/>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860" name="Google Shape;1860;p58"/>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KEY </a:t>
            </a:r>
            <a:r>
              <a:rPr b="0" lang="en"/>
              <a:t>ACTION</a:t>
            </a:r>
            <a:endParaRPr b="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4" name="Shape 1864"/>
        <p:cNvGrpSpPr/>
        <p:nvPr/>
      </p:nvGrpSpPr>
      <p:grpSpPr>
        <a:xfrm>
          <a:off x="0" y="0"/>
          <a:ext cx="0" cy="0"/>
          <a:chOff x="0" y="0"/>
          <a:chExt cx="0" cy="0"/>
        </a:xfrm>
      </p:grpSpPr>
      <p:sp>
        <p:nvSpPr>
          <p:cNvPr id="1865" name="Google Shape;1865;p59"/>
          <p:cNvSpPr txBox="1"/>
          <p:nvPr>
            <p:ph idx="4294967295" type="subTitle"/>
          </p:nvPr>
        </p:nvSpPr>
        <p:spPr>
          <a:xfrm>
            <a:off x="862175" y="2904588"/>
            <a:ext cx="2148900" cy="572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Neptune is very far away from us</a:t>
            </a:r>
            <a:endParaRPr sz="1600"/>
          </a:p>
        </p:txBody>
      </p:sp>
      <p:sp>
        <p:nvSpPr>
          <p:cNvPr id="1866" name="Google Shape;1866;p59"/>
          <p:cNvSpPr txBox="1"/>
          <p:nvPr>
            <p:ph idx="4294967295" type="subTitle"/>
          </p:nvPr>
        </p:nvSpPr>
        <p:spPr>
          <a:xfrm>
            <a:off x="862175" y="2529675"/>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NEPTUNE</a:t>
            </a:r>
            <a:endParaRPr/>
          </a:p>
        </p:txBody>
      </p:sp>
      <p:sp>
        <p:nvSpPr>
          <p:cNvPr id="1867" name="Google Shape;1867;p59"/>
          <p:cNvSpPr txBox="1"/>
          <p:nvPr>
            <p:ph idx="4294967295" type="subTitle"/>
          </p:nvPr>
        </p:nvSpPr>
        <p:spPr>
          <a:xfrm>
            <a:off x="1897450" y="1801350"/>
            <a:ext cx="2148900" cy="509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Pluto is now considered a dwarf planet</a:t>
            </a:r>
            <a:endParaRPr sz="1400">
              <a:solidFill>
                <a:srgbClr val="595959"/>
              </a:solidFill>
              <a:latin typeface="Anaheim"/>
              <a:ea typeface="Anaheim"/>
              <a:cs typeface="Anaheim"/>
              <a:sym typeface="Anaheim"/>
            </a:endParaRPr>
          </a:p>
        </p:txBody>
      </p:sp>
      <p:sp>
        <p:nvSpPr>
          <p:cNvPr id="1868" name="Google Shape;1868;p59"/>
          <p:cNvSpPr txBox="1"/>
          <p:nvPr>
            <p:ph idx="4294967295" type="subTitle"/>
          </p:nvPr>
        </p:nvSpPr>
        <p:spPr>
          <a:xfrm>
            <a:off x="1898350" y="1426450"/>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latin typeface="Quicksand"/>
                <a:ea typeface="Quicksand"/>
                <a:cs typeface="Quicksand"/>
                <a:sym typeface="Quicksand"/>
              </a:rPr>
              <a:t>PLUTO</a:t>
            </a:r>
            <a:endParaRPr/>
          </a:p>
        </p:txBody>
      </p:sp>
      <p:sp>
        <p:nvSpPr>
          <p:cNvPr id="1869" name="Google Shape;1869;p59"/>
          <p:cNvSpPr txBox="1"/>
          <p:nvPr>
            <p:ph idx="4294967295" type="subTitle"/>
          </p:nvPr>
        </p:nvSpPr>
        <p:spPr>
          <a:xfrm>
            <a:off x="5097650" y="1801338"/>
            <a:ext cx="2148900" cy="5121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1200"/>
              </a:spcAft>
              <a:buNone/>
            </a:pPr>
            <a:r>
              <a:rPr lang="en" sz="1600">
                <a:solidFill>
                  <a:schemeClr val="dk1"/>
                </a:solidFill>
              </a:rPr>
              <a:t>Despite being red, Mars is actually a cold place</a:t>
            </a:r>
            <a:endParaRPr sz="1600">
              <a:solidFill>
                <a:schemeClr val="dk1"/>
              </a:solidFill>
            </a:endParaRPr>
          </a:p>
        </p:txBody>
      </p:sp>
      <p:sp>
        <p:nvSpPr>
          <p:cNvPr id="1870" name="Google Shape;1870;p59"/>
          <p:cNvSpPr txBox="1"/>
          <p:nvPr>
            <p:ph idx="4294967295" type="subTitle"/>
          </p:nvPr>
        </p:nvSpPr>
        <p:spPr>
          <a:xfrm>
            <a:off x="5097650" y="1426438"/>
            <a:ext cx="21474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MARS</a:t>
            </a:r>
            <a:endParaRPr b="1" sz="2000">
              <a:solidFill>
                <a:schemeClr val="dk1"/>
              </a:solidFill>
              <a:latin typeface="Quicksand"/>
              <a:ea typeface="Quicksand"/>
              <a:cs typeface="Quicksand"/>
              <a:sym typeface="Quicksand"/>
            </a:endParaRPr>
          </a:p>
        </p:txBody>
      </p:sp>
      <p:sp>
        <p:nvSpPr>
          <p:cNvPr id="1871" name="Google Shape;1871;p59"/>
          <p:cNvSpPr txBox="1"/>
          <p:nvPr>
            <p:ph idx="4294967295" type="subTitle"/>
          </p:nvPr>
        </p:nvSpPr>
        <p:spPr>
          <a:xfrm>
            <a:off x="6281875" y="2904588"/>
            <a:ext cx="2148900" cy="5727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1200"/>
              </a:spcAft>
              <a:buNone/>
            </a:pPr>
            <a:r>
              <a:rPr lang="en" sz="1600">
                <a:solidFill>
                  <a:schemeClr val="dk1"/>
                </a:solidFill>
              </a:rPr>
              <a:t>The Moon is Earth’s only natural satellite</a:t>
            </a:r>
            <a:endParaRPr sz="1600">
              <a:solidFill>
                <a:schemeClr val="dk1"/>
              </a:solidFill>
            </a:endParaRPr>
          </a:p>
        </p:txBody>
      </p:sp>
      <p:sp>
        <p:nvSpPr>
          <p:cNvPr id="1872" name="Google Shape;1872;p59"/>
          <p:cNvSpPr txBox="1"/>
          <p:nvPr>
            <p:ph idx="4294967295" type="subTitle"/>
          </p:nvPr>
        </p:nvSpPr>
        <p:spPr>
          <a:xfrm>
            <a:off x="6281875" y="2532888"/>
            <a:ext cx="2148900" cy="3693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b="1" lang="en" sz="2000">
                <a:solidFill>
                  <a:schemeClr val="dk1"/>
                </a:solidFill>
                <a:latin typeface="Quicksand"/>
                <a:ea typeface="Quicksand"/>
                <a:cs typeface="Quicksand"/>
                <a:sym typeface="Quicksand"/>
              </a:rPr>
              <a:t>MOON</a:t>
            </a:r>
            <a:endParaRPr/>
          </a:p>
        </p:txBody>
      </p:sp>
      <p:sp>
        <p:nvSpPr>
          <p:cNvPr id="1873" name="Google Shape;1873;p59"/>
          <p:cNvSpPr/>
          <p:nvPr/>
        </p:nvSpPr>
        <p:spPr>
          <a:xfrm>
            <a:off x="3299550" y="3120250"/>
            <a:ext cx="2544900" cy="2544900"/>
          </a:xfrm>
          <a:prstGeom prst="arc">
            <a:avLst>
              <a:gd fmla="val 10826933"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3165421" y="3567621"/>
            <a:ext cx="512100" cy="51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3798946" y="2949946"/>
            <a:ext cx="512100" cy="51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4832896" y="2949946"/>
            <a:ext cx="512100" cy="512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5466496" y="3567621"/>
            <a:ext cx="512100" cy="512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59"/>
          <p:cNvCxnSpPr>
            <a:stCxn id="1865" idx="2"/>
            <a:endCxn id="1874" idx="2"/>
          </p:cNvCxnSpPr>
          <p:nvPr/>
        </p:nvCxnSpPr>
        <p:spPr>
          <a:xfrm flipH="1" rot="-5400000">
            <a:off x="2377775" y="3036138"/>
            <a:ext cx="346500" cy="1228800"/>
          </a:xfrm>
          <a:prstGeom prst="curvedConnector2">
            <a:avLst/>
          </a:prstGeom>
          <a:noFill/>
          <a:ln cap="flat" cmpd="sng" w="9525">
            <a:solidFill>
              <a:schemeClr val="dk2"/>
            </a:solidFill>
            <a:prstDash val="solid"/>
            <a:round/>
            <a:headEnd len="med" w="med" type="none"/>
            <a:tailEnd len="med" w="med" type="triangle"/>
          </a:ln>
        </p:spPr>
      </p:cxnSp>
      <p:cxnSp>
        <p:nvCxnSpPr>
          <p:cNvPr id="1879" name="Google Shape;1879;p59"/>
          <p:cNvCxnSpPr>
            <a:stCxn id="1867" idx="2"/>
            <a:endCxn id="1875" idx="1"/>
          </p:cNvCxnSpPr>
          <p:nvPr/>
        </p:nvCxnSpPr>
        <p:spPr>
          <a:xfrm flipH="1" rot="-5400000">
            <a:off x="3065800" y="2216850"/>
            <a:ext cx="714300" cy="902100"/>
          </a:xfrm>
          <a:prstGeom prst="curvedConnector3">
            <a:avLst>
              <a:gd fmla="val 44743" name="adj1"/>
            </a:avLst>
          </a:prstGeom>
          <a:noFill/>
          <a:ln cap="flat" cmpd="sng" w="9525">
            <a:solidFill>
              <a:schemeClr val="dk2"/>
            </a:solidFill>
            <a:prstDash val="solid"/>
            <a:round/>
            <a:headEnd len="med" w="med" type="none"/>
            <a:tailEnd len="med" w="med" type="triangle"/>
          </a:ln>
        </p:spPr>
      </p:cxnSp>
      <p:cxnSp>
        <p:nvCxnSpPr>
          <p:cNvPr id="1880" name="Google Shape;1880;p59"/>
          <p:cNvCxnSpPr>
            <a:stCxn id="1871" idx="2"/>
            <a:endCxn id="1877" idx="6"/>
          </p:cNvCxnSpPr>
          <p:nvPr/>
        </p:nvCxnSpPr>
        <p:spPr>
          <a:xfrm rot="5400000">
            <a:off x="6494275" y="2961738"/>
            <a:ext cx="346500" cy="1377600"/>
          </a:xfrm>
          <a:prstGeom prst="curvedConnector2">
            <a:avLst/>
          </a:prstGeom>
          <a:noFill/>
          <a:ln cap="flat" cmpd="sng" w="9525">
            <a:solidFill>
              <a:schemeClr val="dk2"/>
            </a:solidFill>
            <a:prstDash val="solid"/>
            <a:round/>
            <a:headEnd len="med" w="med" type="none"/>
            <a:tailEnd len="med" w="med" type="triangle"/>
          </a:ln>
        </p:spPr>
      </p:cxnSp>
      <p:cxnSp>
        <p:nvCxnSpPr>
          <p:cNvPr id="1881" name="Google Shape;1881;p59"/>
          <p:cNvCxnSpPr>
            <a:stCxn id="1869" idx="2"/>
            <a:endCxn id="1876" idx="0"/>
          </p:cNvCxnSpPr>
          <p:nvPr/>
        </p:nvCxnSpPr>
        <p:spPr>
          <a:xfrm rot="5400000">
            <a:off x="5312150" y="2090088"/>
            <a:ext cx="636600" cy="1083300"/>
          </a:xfrm>
          <a:prstGeom prst="curvedConnector3">
            <a:avLst>
              <a:gd fmla="val 49993" name="adj1"/>
            </a:avLst>
          </a:prstGeom>
          <a:noFill/>
          <a:ln cap="flat" cmpd="sng" w="9525">
            <a:solidFill>
              <a:schemeClr val="dk2"/>
            </a:solidFill>
            <a:prstDash val="solid"/>
            <a:round/>
            <a:headEnd len="med" w="med" type="none"/>
            <a:tailEnd len="med" w="med" type="triangle"/>
          </a:ln>
        </p:spPr>
      </p:cxnSp>
      <p:sp>
        <p:nvSpPr>
          <p:cNvPr id="1882" name="Google Shape;1882;p59"/>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TIMELINE</a:t>
            </a:r>
            <a:endParaRPr/>
          </a:p>
        </p:txBody>
      </p:sp>
      <p:grpSp>
        <p:nvGrpSpPr>
          <p:cNvPr id="1883" name="Google Shape;1883;p59"/>
          <p:cNvGrpSpPr/>
          <p:nvPr/>
        </p:nvGrpSpPr>
        <p:grpSpPr>
          <a:xfrm>
            <a:off x="3309323" y="3676339"/>
            <a:ext cx="224305" cy="294656"/>
            <a:chOff x="-4082800" y="3612425"/>
            <a:chExt cx="222150" cy="291825"/>
          </a:xfrm>
        </p:grpSpPr>
        <p:sp>
          <p:nvSpPr>
            <p:cNvPr id="1884" name="Google Shape;1884;p5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59"/>
          <p:cNvGrpSpPr/>
          <p:nvPr/>
        </p:nvGrpSpPr>
        <p:grpSpPr>
          <a:xfrm>
            <a:off x="3907464" y="3052963"/>
            <a:ext cx="295060" cy="275976"/>
            <a:chOff x="-4118225" y="3990475"/>
            <a:chExt cx="292225" cy="273325"/>
          </a:xfrm>
        </p:grpSpPr>
        <p:sp>
          <p:nvSpPr>
            <p:cNvPr id="1888" name="Google Shape;1888;p5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59"/>
          <p:cNvGrpSpPr/>
          <p:nvPr/>
        </p:nvGrpSpPr>
        <p:grpSpPr>
          <a:xfrm>
            <a:off x="5573032" y="3684872"/>
            <a:ext cx="299048" cy="277592"/>
            <a:chOff x="-3808700" y="3628950"/>
            <a:chExt cx="296175" cy="274925"/>
          </a:xfrm>
        </p:grpSpPr>
        <p:sp>
          <p:nvSpPr>
            <p:cNvPr id="1893" name="Google Shape;1893;p5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59"/>
          <p:cNvGrpSpPr/>
          <p:nvPr/>
        </p:nvGrpSpPr>
        <p:grpSpPr>
          <a:xfrm>
            <a:off x="4941885" y="3058572"/>
            <a:ext cx="294126" cy="294858"/>
            <a:chOff x="-3771675" y="3971775"/>
            <a:chExt cx="291300" cy="292025"/>
          </a:xfrm>
        </p:grpSpPr>
        <p:sp>
          <p:nvSpPr>
            <p:cNvPr id="1897" name="Google Shape;1897;p5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33"/>
          <p:cNvSpPr txBox="1"/>
          <p:nvPr>
            <p:ph type="title"/>
          </p:nvPr>
        </p:nvSpPr>
        <p:spPr>
          <a:xfrm>
            <a:off x="837025" y="2701500"/>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t>Input Macro Goals</a:t>
            </a:r>
            <a:endParaRPr sz="1800"/>
          </a:p>
        </p:txBody>
      </p:sp>
      <p:sp>
        <p:nvSpPr>
          <p:cNvPr id="1071" name="Google Shape;1071;p33"/>
          <p:cNvSpPr txBox="1"/>
          <p:nvPr>
            <p:ph idx="1" type="subTitle"/>
          </p:nvPr>
        </p:nvSpPr>
        <p:spPr>
          <a:xfrm>
            <a:off x="837600" y="3161243"/>
            <a:ext cx="2266500" cy="7773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hlink"/>
              </a:buClr>
              <a:buSzPts val="1100"/>
              <a:buFont typeface="Arial"/>
              <a:buNone/>
            </a:pPr>
            <a:r>
              <a:rPr lang="en" sz="1050">
                <a:solidFill>
                  <a:schemeClr val="hlink"/>
                </a:solidFill>
                <a:highlight>
                  <a:srgbClr val="FFFFFF"/>
                </a:highlight>
              </a:rPr>
              <a:t>User inputs their dietary and </a:t>
            </a:r>
            <a:r>
              <a:rPr b="1" lang="en" sz="1050">
                <a:solidFill>
                  <a:schemeClr val="hlink"/>
                </a:solidFill>
                <a:highlight>
                  <a:srgbClr val="FFFFFF"/>
                </a:highlight>
              </a:rPr>
              <a:t>macronutrient goals</a:t>
            </a:r>
            <a:r>
              <a:rPr lang="en" sz="1050">
                <a:solidFill>
                  <a:schemeClr val="hlink"/>
                </a:solidFill>
                <a:highlight>
                  <a:srgbClr val="FFFFFF"/>
                </a:highlight>
              </a:rPr>
              <a:t> and be </a:t>
            </a:r>
            <a:r>
              <a:rPr b="1" lang="en" sz="1050">
                <a:solidFill>
                  <a:schemeClr val="hlink"/>
                </a:solidFill>
                <a:highlight>
                  <a:srgbClr val="FFFFFF"/>
                </a:highlight>
              </a:rPr>
              <a:t>recommended meals</a:t>
            </a:r>
            <a:r>
              <a:rPr lang="en" sz="1050">
                <a:solidFill>
                  <a:schemeClr val="hlink"/>
                </a:solidFill>
                <a:highlight>
                  <a:srgbClr val="FFFFFF"/>
                </a:highlight>
              </a:rPr>
              <a:t> from nearby restaurants on </a:t>
            </a:r>
            <a:r>
              <a:rPr b="1" lang="en" sz="1050">
                <a:solidFill>
                  <a:schemeClr val="hlink"/>
                </a:solidFill>
                <a:highlight>
                  <a:srgbClr val="FFFFFF"/>
                </a:highlight>
              </a:rPr>
              <a:t>UberEats</a:t>
            </a:r>
            <a:endParaRPr b="1"/>
          </a:p>
        </p:txBody>
      </p:sp>
      <p:sp>
        <p:nvSpPr>
          <p:cNvPr id="1072" name="Google Shape;1072;p33"/>
          <p:cNvSpPr txBox="1"/>
          <p:nvPr>
            <p:ph idx="2" type="title"/>
          </p:nvPr>
        </p:nvSpPr>
        <p:spPr>
          <a:xfrm>
            <a:off x="713250" y="71887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Proposal</a:t>
            </a:r>
            <a:endParaRPr b="0"/>
          </a:p>
        </p:txBody>
      </p:sp>
      <p:sp>
        <p:nvSpPr>
          <p:cNvPr id="1073" name="Google Shape;1073;p33"/>
          <p:cNvSpPr txBox="1"/>
          <p:nvPr>
            <p:ph idx="3" type="title"/>
          </p:nvPr>
        </p:nvSpPr>
        <p:spPr>
          <a:xfrm>
            <a:off x="3438138" y="2701500"/>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Updated Meals</a:t>
            </a:r>
            <a:endParaRPr/>
          </a:p>
        </p:txBody>
      </p:sp>
      <p:sp>
        <p:nvSpPr>
          <p:cNvPr id="1074" name="Google Shape;1074;p33"/>
          <p:cNvSpPr txBox="1"/>
          <p:nvPr>
            <p:ph idx="4" type="subTitle"/>
          </p:nvPr>
        </p:nvSpPr>
        <p:spPr>
          <a:xfrm>
            <a:off x="3433325" y="3161243"/>
            <a:ext cx="2266500" cy="7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400"/>
              <a:t>Available meals</a:t>
            </a:r>
            <a:r>
              <a:rPr lang="en" sz="1400"/>
              <a:t> user can consume to stay </a:t>
            </a:r>
            <a:r>
              <a:rPr b="1" lang="en" sz="1400"/>
              <a:t>within</a:t>
            </a:r>
            <a:r>
              <a:rPr lang="en" sz="1400"/>
              <a:t> nutrient </a:t>
            </a:r>
            <a:r>
              <a:rPr b="1" lang="en" sz="1400"/>
              <a:t>goals</a:t>
            </a:r>
            <a:endParaRPr b="1" sz="1400"/>
          </a:p>
        </p:txBody>
      </p:sp>
      <p:sp>
        <p:nvSpPr>
          <p:cNvPr id="1075" name="Google Shape;1075;p33"/>
          <p:cNvSpPr txBox="1"/>
          <p:nvPr>
            <p:ph idx="5" type="title"/>
          </p:nvPr>
        </p:nvSpPr>
        <p:spPr>
          <a:xfrm>
            <a:off x="6039275" y="266622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Individualized</a:t>
            </a:r>
            <a:endParaRPr sz="1700"/>
          </a:p>
          <a:p>
            <a:pPr indent="0" lvl="0" marL="0" rtl="0" algn="ctr">
              <a:spcBef>
                <a:spcPts val="0"/>
              </a:spcBef>
              <a:spcAft>
                <a:spcPts val="0"/>
              </a:spcAft>
              <a:buNone/>
            </a:pPr>
            <a:r>
              <a:rPr lang="en" sz="1700"/>
              <a:t>Experience</a:t>
            </a:r>
            <a:endParaRPr sz="1700"/>
          </a:p>
        </p:txBody>
      </p:sp>
      <p:sp>
        <p:nvSpPr>
          <p:cNvPr id="1076" name="Google Shape;1076;p33"/>
          <p:cNvSpPr txBox="1"/>
          <p:nvPr>
            <p:ph idx="6" type="subTitle"/>
          </p:nvPr>
        </p:nvSpPr>
        <p:spPr>
          <a:xfrm>
            <a:off x="6029050" y="3263548"/>
            <a:ext cx="2266500" cy="5727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hlink"/>
              </a:buClr>
              <a:buSzPts val="1100"/>
              <a:buFont typeface="Arial"/>
              <a:buNone/>
            </a:pPr>
            <a:r>
              <a:rPr b="1" lang="en" sz="1150">
                <a:solidFill>
                  <a:schemeClr val="hlink"/>
                </a:solidFill>
              </a:rPr>
              <a:t>Maintain diet better</a:t>
            </a:r>
            <a:r>
              <a:rPr lang="en" sz="1150">
                <a:solidFill>
                  <a:schemeClr val="hlink"/>
                </a:solidFill>
              </a:rPr>
              <a:t> based on </a:t>
            </a:r>
            <a:r>
              <a:rPr b="1" lang="en" sz="1150">
                <a:solidFill>
                  <a:schemeClr val="hlink"/>
                </a:solidFill>
              </a:rPr>
              <a:t>specific recommendations</a:t>
            </a:r>
            <a:r>
              <a:rPr lang="en" sz="1150">
                <a:solidFill>
                  <a:schemeClr val="hlink"/>
                </a:solidFill>
              </a:rPr>
              <a:t> for their body and needs</a:t>
            </a:r>
            <a:endParaRPr sz="1150">
              <a:solidFill>
                <a:schemeClr val="hlink"/>
              </a:solidFill>
            </a:endParaRPr>
          </a:p>
          <a:p>
            <a:pPr indent="0" lvl="0" marL="0" rtl="0" algn="ctr">
              <a:spcBef>
                <a:spcPts val="0"/>
              </a:spcBef>
              <a:spcAft>
                <a:spcPts val="0"/>
              </a:spcAft>
              <a:buClr>
                <a:schemeClr val="dk1"/>
              </a:buClr>
              <a:buSzPts val="1100"/>
              <a:buFont typeface="Arial"/>
              <a:buNone/>
            </a:pPr>
            <a:r>
              <a:t/>
            </a:r>
            <a:endParaRPr sz="1700"/>
          </a:p>
        </p:txBody>
      </p:sp>
      <p:grpSp>
        <p:nvGrpSpPr>
          <p:cNvPr id="1077" name="Google Shape;1077;p33"/>
          <p:cNvGrpSpPr/>
          <p:nvPr/>
        </p:nvGrpSpPr>
        <p:grpSpPr>
          <a:xfrm>
            <a:off x="-789296" y="-890575"/>
            <a:ext cx="2975793" cy="2337239"/>
            <a:chOff x="2993842" y="-643825"/>
            <a:chExt cx="2975793" cy="2337239"/>
          </a:xfrm>
        </p:grpSpPr>
        <p:sp>
          <p:nvSpPr>
            <p:cNvPr id="1078" name="Google Shape;1078;p33"/>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33"/>
            <p:cNvGrpSpPr/>
            <p:nvPr/>
          </p:nvGrpSpPr>
          <p:grpSpPr>
            <a:xfrm>
              <a:off x="3062248" y="-152790"/>
              <a:ext cx="2907388" cy="1846204"/>
              <a:chOff x="3062248" y="-152790"/>
              <a:chExt cx="2907388" cy="1846204"/>
            </a:xfrm>
          </p:grpSpPr>
          <p:sp>
            <p:nvSpPr>
              <p:cNvPr id="1080" name="Google Shape;1080;p33"/>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6" name="Google Shape;1086;p33"/>
          <p:cNvSpPr/>
          <p:nvPr/>
        </p:nvSpPr>
        <p:spPr>
          <a:xfrm>
            <a:off x="1573988" y="16557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4175100" y="1655713"/>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6776213" y="1655713"/>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33"/>
          <p:cNvGrpSpPr/>
          <p:nvPr/>
        </p:nvGrpSpPr>
        <p:grpSpPr>
          <a:xfrm>
            <a:off x="-623883" y="2140786"/>
            <a:ext cx="1247770" cy="1312706"/>
            <a:chOff x="-170771" y="2001398"/>
            <a:chExt cx="1247770" cy="1312706"/>
          </a:xfrm>
        </p:grpSpPr>
        <p:sp>
          <p:nvSpPr>
            <p:cNvPr id="1090" name="Google Shape;1090;p33"/>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3"/>
          <p:cNvGrpSpPr/>
          <p:nvPr/>
        </p:nvGrpSpPr>
        <p:grpSpPr>
          <a:xfrm>
            <a:off x="7009620" y="1872526"/>
            <a:ext cx="305386" cy="338602"/>
            <a:chOff x="3300325" y="249875"/>
            <a:chExt cx="433725" cy="480900"/>
          </a:xfrm>
        </p:grpSpPr>
        <p:sp>
          <p:nvSpPr>
            <p:cNvPr id="1102" name="Google Shape;1102;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3" name="Google Shape;1103;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4" name="Google Shape;1104;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5" name="Google Shape;1105;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7" name="Google Shape;1107;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8" name="Google Shape;1108;p33"/>
          <p:cNvGrpSpPr/>
          <p:nvPr/>
        </p:nvGrpSpPr>
        <p:grpSpPr>
          <a:xfrm>
            <a:off x="4380575" y="1865422"/>
            <a:ext cx="361292" cy="352803"/>
            <a:chOff x="-28463700" y="3914875"/>
            <a:chExt cx="303275" cy="296150"/>
          </a:xfrm>
        </p:grpSpPr>
        <p:sp>
          <p:nvSpPr>
            <p:cNvPr id="1109" name="Google Shape;1109;p3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33"/>
          <p:cNvGrpSpPr/>
          <p:nvPr/>
        </p:nvGrpSpPr>
        <p:grpSpPr>
          <a:xfrm>
            <a:off x="1795372" y="1868176"/>
            <a:ext cx="351024" cy="347301"/>
            <a:chOff x="946175" y="3619500"/>
            <a:chExt cx="296975" cy="293825"/>
          </a:xfrm>
        </p:grpSpPr>
        <p:sp>
          <p:nvSpPr>
            <p:cNvPr id="1112" name="Google Shape;1112;p3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5" name="Shape 1905"/>
        <p:cNvGrpSpPr/>
        <p:nvPr/>
      </p:nvGrpSpPr>
      <p:grpSpPr>
        <a:xfrm>
          <a:off x="0" y="0"/>
          <a:ext cx="0" cy="0"/>
          <a:chOff x="0" y="0"/>
          <a:chExt cx="0" cy="0"/>
        </a:xfrm>
      </p:grpSpPr>
      <p:sp>
        <p:nvSpPr>
          <p:cNvPr id="1906" name="Google Shape;1906;p60"/>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BUDGET</a:t>
            </a:r>
            <a:endParaRPr/>
          </a:p>
        </p:txBody>
      </p:sp>
      <p:sp>
        <p:nvSpPr>
          <p:cNvPr id="1907" name="Google Shape;1907;p60"/>
          <p:cNvSpPr/>
          <p:nvPr/>
        </p:nvSpPr>
        <p:spPr>
          <a:xfrm>
            <a:off x="4617782" y="2692111"/>
            <a:ext cx="3092400" cy="3092400"/>
          </a:xfrm>
          <a:prstGeom prst="blockArc">
            <a:avLst>
              <a:gd fmla="val 10800000" name="adj1"/>
              <a:gd fmla="val 40023" name="adj2"/>
              <a:gd fmla="val 1094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4617782" y="2692111"/>
            <a:ext cx="3092400" cy="3092400"/>
          </a:xfrm>
          <a:prstGeom prst="blockArc">
            <a:avLst>
              <a:gd fmla="val 10750125" name="adj1"/>
              <a:gd fmla="val 18872427" name="adj2"/>
              <a:gd fmla="val 1102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4070875" y="2166225"/>
            <a:ext cx="4230300" cy="4230600"/>
          </a:xfrm>
          <a:prstGeom prst="blockArc">
            <a:avLst>
              <a:gd fmla="val 10858817" name="adj1"/>
              <a:gd fmla="val 21550574" name="adj2"/>
              <a:gd fmla="val 802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5129689" y="3223202"/>
            <a:ext cx="2043000" cy="2043000"/>
          </a:xfrm>
          <a:prstGeom prst="blockArc">
            <a:avLst>
              <a:gd fmla="val 10800000" name="adj1"/>
              <a:gd fmla="val 50196" name="adj2"/>
              <a:gd fmla="val 16204"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5129689" y="3223202"/>
            <a:ext cx="2043000" cy="2043000"/>
          </a:xfrm>
          <a:prstGeom prst="blockArc">
            <a:avLst>
              <a:gd fmla="val 10750015" name="adj1"/>
              <a:gd fmla="val 13758378" name="adj2"/>
              <a:gd fmla="val 1619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4070875" y="2166225"/>
            <a:ext cx="4230300" cy="4230600"/>
          </a:xfrm>
          <a:prstGeom prst="blockArc">
            <a:avLst>
              <a:gd fmla="val 10843368" name="adj1"/>
              <a:gd fmla="val 16152218" name="adj2"/>
              <a:gd fmla="val 7941"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txBox="1"/>
          <p:nvPr>
            <p:ph idx="4294967295" type="subTitle"/>
          </p:nvPr>
        </p:nvSpPr>
        <p:spPr>
          <a:xfrm>
            <a:off x="1793375" y="2809481"/>
            <a:ext cx="2148900" cy="572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Neptune is very far away from us</a:t>
            </a:r>
            <a:endParaRPr/>
          </a:p>
        </p:txBody>
      </p:sp>
      <p:sp>
        <p:nvSpPr>
          <p:cNvPr id="1914" name="Google Shape;1914;p60"/>
          <p:cNvSpPr txBox="1"/>
          <p:nvPr>
            <p:ph idx="4294967295" type="subTitle"/>
          </p:nvPr>
        </p:nvSpPr>
        <p:spPr>
          <a:xfrm>
            <a:off x="1793375" y="2432925"/>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NEPTUNE</a:t>
            </a:r>
            <a:endParaRPr/>
          </a:p>
        </p:txBody>
      </p:sp>
      <p:sp>
        <p:nvSpPr>
          <p:cNvPr id="1915" name="Google Shape;1915;p60"/>
          <p:cNvSpPr txBox="1"/>
          <p:nvPr>
            <p:ph idx="4294967295" type="subTitle"/>
          </p:nvPr>
        </p:nvSpPr>
        <p:spPr>
          <a:xfrm>
            <a:off x="1793375" y="1801350"/>
            <a:ext cx="2148900" cy="576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Pluto is now considered a dwarf planet</a:t>
            </a:r>
            <a:endParaRPr sz="1400">
              <a:solidFill>
                <a:srgbClr val="595959"/>
              </a:solidFill>
              <a:latin typeface="Anaheim"/>
              <a:ea typeface="Anaheim"/>
              <a:cs typeface="Anaheim"/>
              <a:sym typeface="Anaheim"/>
            </a:endParaRPr>
          </a:p>
        </p:txBody>
      </p:sp>
      <p:sp>
        <p:nvSpPr>
          <p:cNvPr id="1916" name="Google Shape;1916;p60"/>
          <p:cNvSpPr txBox="1"/>
          <p:nvPr>
            <p:ph idx="4294967295" type="subTitle"/>
          </p:nvPr>
        </p:nvSpPr>
        <p:spPr>
          <a:xfrm>
            <a:off x="1793375" y="1426450"/>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latin typeface="Quicksand"/>
                <a:ea typeface="Quicksand"/>
                <a:cs typeface="Quicksand"/>
                <a:sym typeface="Quicksand"/>
              </a:rPr>
              <a:t>PLUTO</a:t>
            </a:r>
            <a:endParaRPr/>
          </a:p>
        </p:txBody>
      </p:sp>
      <p:sp>
        <p:nvSpPr>
          <p:cNvPr id="1917" name="Google Shape;1917;p60"/>
          <p:cNvSpPr txBox="1"/>
          <p:nvPr>
            <p:ph idx="4294967295" type="subTitle"/>
          </p:nvPr>
        </p:nvSpPr>
        <p:spPr>
          <a:xfrm>
            <a:off x="1793375" y="3814313"/>
            <a:ext cx="2148900" cy="572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Saturn is composed mostly of hydrogen</a:t>
            </a:r>
            <a:endParaRPr sz="1600">
              <a:solidFill>
                <a:schemeClr val="dk1"/>
              </a:solidFill>
            </a:endParaRPr>
          </a:p>
        </p:txBody>
      </p:sp>
      <p:sp>
        <p:nvSpPr>
          <p:cNvPr id="1918" name="Google Shape;1918;p60"/>
          <p:cNvSpPr txBox="1"/>
          <p:nvPr>
            <p:ph idx="4294967295" type="subTitle"/>
          </p:nvPr>
        </p:nvSpPr>
        <p:spPr>
          <a:xfrm>
            <a:off x="1793375" y="3439400"/>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SATURN</a:t>
            </a:r>
            <a:endParaRPr/>
          </a:p>
        </p:txBody>
      </p:sp>
      <p:sp>
        <p:nvSpPr>
          <p:cNvPr id="1919" name="Google Shape;1919;p60"/>
          <p:cNvSpPr/>
          <p:nvPr/>
        </p:nvSpPr>
        <p:spPr>
          <a:xfrm>
            <a:off x="865624" y="1492113"/>
            <a:ext cx="689700" cy="68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txBox="1"/>
          <p:nvPr>
            <p:ph idx="4294967295" type="title"/>
          </p:nvPr>
        </p:nvSpPr>
        <p:spPr>
          <a:xfrm>
            <a:off x="907287" y="1702413"/>
            <a:ext cx="606300" cy="26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50</a:t>
            </a:r>
            <a:r>
              <a:rPr lang="en" sz="2000"/>
              <a:t>%</a:t>
            </a:r>
            <a:endParaRPr sz="2000"/>
          </a:p>
        </p:txBody>
      </p:sp>
      <p:sp>
        <p:nvSpPr>
          <p:cNvPr id="1921" name="Google Shape;1921;p60"/>
          <p:cNvSpPr/>
          <p:nvPr/>
        </p:nvSpPr>
        <p:spPr>
          <a:xfrm>
            <a:off x="865624" y="2496613"/>
            <a:ext cx="689700" cy="68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txBox="1"/>
          <p:nvPr>
            <p:ph idx="4294967295" type="title"/>
          </p:nvPr>
        </p:nvSpPr>
        <p:spPr>
          <a:xfrm>
            <a:off x="907287" y="2706913"/>
            <a:ext cx="606300" cy="26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7</a:t>
            </a:r>
            <a:r>
              <a:rPr lang="en" sz="2000"/>
              <a:t>5%</a:t>
            </a:r>
            <a:endParaRPr sz="2000"/>
          </a:p>
        </p:txBody>
      </p:sp>
      <p:sp>
        <p:nvSpPr>
          <p:cNvPr id="1923" name="Google Shape;1923;p60"/>
          <p:cNvSpPr/>
          <p:nvPr/>
        </p:nvSpPr>
        <p:spPr>
          <a:xfrm>
            <a:off x="865574" y="3501113"/>
            <a:ext cx="689700" cy="68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txBox="1"/>
          <p:nvPr>
            <p:ph idx="4294967295" type="title"/>
          </p:nvPr>
        </p:nvSpPr>
        <p:spPr>
          <a:xfrm>
            <a:off x="907237" y="3711413"/>
            <a:ext cx="606300" cy="26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20%</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8" name="Shape 1928"/>
        <p:cNvGrpSpPr/>
        <p:nvPr/>
      </p:nvGrpSpPr>
      <p:grpSpPr>
        <a:xfrm>
          <a:off x="0" y="0"/>
          <a:ext cx="0" cy="0"/>
          <a:chOff x="0" y="0"/>
          <a:chExt cx="0" cy="0"/>
        </a:xfrm>
      </p:grpSpPr>
      <p:sp>
        <p:nvSpPr>
          <p:cNvPr id="1929" name="Google Shape;1929;p61"/>
          <p:cNvSpPr txBox="1"/>
          <p:nvPr>
            <p:ph idx="4294967295" type="subTitle"/>
          </p:nvPr>
        </p:nvSpPr>
        <p:spPr>
          <a:xfrm>
            <a:off x="3311638" y="3760101"/>
            <a:ext cx="2148900" cy="572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hlink"/>
              </a:buClr>
              <a:buSzPts val="1100"/>
              <a:buFont typeface="Arial"/>
              <a:buNone/>
            </a:pPr>
            <a:r>
              <a:rPr lang="en" sz="1600"/>
              <a:t>Neptune is</a:t>
            </a:r>
            <a:r>
              <a:rPr lang="en" sz="1600"/>
              <a:t> the farthest planet from the Sun</a:t>
            </a:r>
            <a:endParaRPr sz="1400"/>
          </a:p>
          <a:p>
            <a:pPr indent="0" lvl="0" marL="0" rtl="0" algn="l">
              <a:lnSpc>
                <a:spcPct val="100000"/>
              </a:lnSpc>
              <a:spcBef>
                <a:spcPts val="1200"/>
              </a:spcBef>
              <a:spcAft>
                <a:spcPts val="1200"/>
              </a:spcAft>
              <a:buNone/>
            </a:pPr>
            <a:r>
              <a:t/>
            </a:r>
            <a:endParaRPr sz="1600"/>
          </a:p>
        </p:txBody>
      </p:sp>
      <p:sp>
        <p:nvSpPr>
          <p:cNvPr id="1930" name="Google Shape;1930;p61"/>
          <p:cNvSpPr txBox="1"/>
          <p:nvPr>
            <p:ph idx="4294967295" type="subTitle"/>
          </p:nvPr>
        </p:nvSpPr>
        <p:spPr>
          <a:xfrm>
            <a:off x="3311638" y="3385188"/>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PRODUCTIVITY</a:t>
            </a:r>
            <a:endParaRPr/>
          </a:p>
        </p:txBody>
      </p:sp>
      <p:sp>
        <p:nvSpPr>
          <p:cNvPr id="1931" name="Google Shape;1931;p61"/>
          <p:cNvSpPr/>
          <p:nvPr/>
        </p:nvSpPr>
        <p:spPr>
          <a:xfrm>
            <a:off x="6017774" y="3452438"/>
            <a:ext cx="689700" cy="68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txBox="1"/>
          <p:nvPr>
            <p:ph idx="4294967295" type="title"/>
          </p:nvPr>
        </p:nvSpPr>
        <p:spPr>
          <a:xfrm>
            <a:off x="6059437" y="3662737"/>
            <a:ext cx="606300" cy="26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25%</a:t>
            </a:r>
            <a:endParaRPr sz="2000"/>
          </a:p>
        </p:txBody>
      </p:sp>
      <p:sp>
        <p:nvSpPr>
          <p:cNvPr id="1933" name="Google Shape;1933;p61"/>
          <p:cNvSpPr/>
          <p:nvPr/>
        </p:nvSpPr>
        <p:spPr>
          <a:xfrm>
            <a:off x="5890909" y="3325584"/>
            <a:ext cx="943500" cy="943500"/>
          </a:xfrm>
          <a:prstGeom prst="donut">
            <a:avLst>
              <a:gd fmla="val 1093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1"/>
          <p:cNvSpPr/>
          <p:nvPr/>
        </p:nvSpPr>
        <p:spPr>
          <a:xfrm rot="5400000">
            <a:off x="5888898" y="3323575"/>
            <a:ext cx="947400" cy="947400"/>
          </a:xfrm>
          <a:prstGeom prst="blockArc">
            <a:avLst>
              <a:gd fmla="val 10800000" name="adj1"/>
              <a:gd fmla="val 16145666" name="adj2"/>
              <a:gd fmla="val 9761"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1"/>
          <p:cNvSpPr/>
          <p:nvPr/>
        </p:nvSpPr>
        <p:spPr>
          <a:xfrm>
            <a:off x="7192376" y="3452438"/>
            <a:ext cx="689700" cy="68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1"/>
          <p:cNvSpPr txBox="1"/>
          <p:nvPr>
            <p:ph idx="4294967295" type="title"/>
          </p:nvPr>
        </p:nvSpPr>
        <p:spPr>
          <a:xfrm>
            <a:off x="7234039" y="3662737"/>
            <a:ext cx="606300" cy="269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90</a:t>
            </a:r>
            <a:r>
              <a:rPr lang="en" sz="2000"/>
              <a:t>%</a:t>
            </a:r>
            <a:endParaRPr sz="2000"/>
          </a:p>
        </p:txBody>
      </p:sp>
      <p:sp>
        <p:nvSpPr>
          <p:cNvPr id="1937" name="Google Shape;1937;p61"/>
          <p:cNvSpPr/>
          <p:nvPr/>
        </p:nvSpPr>
        <p:spPr>
          <a:xfrm>
            <a:off x="7065511" y="3325584"/>
            <a:ext cx="943500" cy="943500"/>
          </a:xfrm>
          <a:prstGeom prst="donut">
            <a:avLst>
              <a:gd fmla="val 1093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1"/>
          <p:cNvSpPr/>
          <p:nvPr/>
        </p:nvSpPr>
        <p:spPr>
          <a:xfrm rot="5400000">
            <a:off x="7063500" y="3323575"/>
            <a:ext cx="947400" cy="947400"/>
          </a:xfrm>
          <a:prstGeom prst="blockArc">
            <a:avLst>
              <a:gd fmla="val 10800000" name="adj1"/>
              <a:gd fmla="val 8863819" name="adj2"/>
              <a:gd fmla="val 11659"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9" name="Google Shape;1939;p61" title="Chart">
            <a:hlinkClick r:id="rId3"/>
          </p:cNvPr>
          <p:cNvPicPr preferRelativeResize="0"/>
          <p:nvPr/>
        </p:nvPicPr>
        <p:blipFill rotWithShape="1">
          <a:blip r:embed="rId4">
            <a:alphaModFix/>
          </a:blip>
          <a:srcRect b="8558" l="0" r="0" t="0"/>
          <a:stretch/>
        </p:blipFill>
        <p:spPr>
          <a:xfrm>
            <a:off x="5715975" y="1441125"/>
            <a:ext cx="2815599" cy="1591876"/>
          </a:xfrm>
          <a:prstGeom prst="rect">
            <a:avLst/>
          </a:prstGeom>
          <a:noFill/>
          <a:ln>
            <a:noFill/>
          </a:ln>
        </p:spPr>
      </p:pic>
      <p:sp>
        <p:nvSpPr>
          <p:cNvPr id="1940" name="Google Shape;1940;p61"/>
          <p:cNvSpPr txBox="1"/>
          <p:nvPr>
            <p:ph idx="4294967295" type="subTitle"/>
          </p:nvPr>
        </p:nvSpPr>
        <p:spPr>
          <a:xfrm>
            <a:off x="3332138" y="1848726"/>
            <a:ext cx="2148900" cy="1288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solidFill>
                  <a:schemeClr val="dk1"/>
                </a:solidFill>
              </a:rPr>
              <a:t>Despite being red, Mars is a very cold place</a:t>
            </a:r>
            <a:endParaRPr sz="1600"/>
          </a:p>
          <a:p>
            <a:pPr indent="0" lvl="0" marL="0" rtl="0" algn="l">
              <a:lnSpc>
                <a:spcPct val="100000"/>
              </a:lnSpc>
              <a:spcBef>
                <a:spcPts val="0"/>
              </a:spcBef>
              <a:spcAft>
                <a:spcPts val="0"/>
              </a:spcAft>
              <a:buNone/>
            </a:pPr>
            <a:r>
              <a:t/>
            </a:r>
            <a:endParaRPr sz="1600"/>
          </a:p>
          <a:p>
            <a:pPr indent="-304800" lvl="0" marL="457200" rtl="0" algn="l">
              <a:lnSpc>
                <a:spcPct val="100000"/>
              </a:lnSpc>
              <a:spcBef>
                <a:spcPts val="0"/>
              </a:spcBef>
              <a:spcAft>
                <a:spcPts val="0"/>
              </a:spcAft>
              <a:buClr>
                <a:schemeClr val="accent5"/>
              </a:buClr>
              <a:buSzPts val="1200"/>
              <a:buChar char="●"/>
            </a:pPr>
            <a:r>
              <a:rPr lang="en" sz="1200">
                <a:solidFill>
                  <a:schemeClr val="dk1"/>
                </a:solidFill>
              </a:rPr>
              <a:t>MERCURY 30%</a:t>
            </a:r>
            <a:endParaRPr sz="800"/>
          </a:p>
          <a:p>
            <a:pPr indent="-304800" lvl="0" marL="457200" rtl="0" algn="l">
              <a:lnSpc>
                <a:spcPct val="100000"/>
              </a:lnSpc>
              <a:spcBef>
                <a:spcPts val="0"/>
              </a:spcBef>
              <a:spcAft>
                <a:spcPts val="0"/>
              </a:spcAft>
              <a:buClr>
                <a:schemeClr val="accent1"/>
              </a:buClr>
              <a:buSzPts val="1200"/>
              <a:buChar char="●"/>
            </a:pPr>
            <a:r>
              <a:rPr lang="en" sz="1200">
                <a:solidFill>
                  <a:schemeClr val="dk1"/>
                </a:solidFill>
              </a:rPr>
              <a:t>MARS 60%</a:t>
            </a:r>
            <a:endParaRPr sz="1200"/>
          </a:p>
          <a:p>
            <a:pPr indent="-304800" lvl="0" marL="457200" rtl="0" algn="l">
              <a:lnSpc>
                <a:spcPct val="100000"/>
              </a:lnSpc>
              <a:spcBef>
                <a:spcPts val="0"/>
              </a:spcBef>
              <a:spcAft>
                <a:spcPts val="0"/>
              </a:spcAft>
              <a:buClr>
                <a:schemeClr val="accent3"/>
              </a:buClr>
              <a:buSzPts val="1200"/>
              <a:buChar char="●"/>
            </a:pPr>
            <a:r>
              <a:rPr lang="en" sz="1200">
                <a:solidFill>
                  <a:schemeClr val="dk1"/>
                </a:solidFill>
              </a:rPr>
              <a:t>VENUS 90%</a:t>
            </a:r>
            <a:endParaRPr sz="1200">
              <a:solidFill>
                <a:schemeClr val="dk1"/>
              </a:solidFill>
            </a:endParaRPr>
          </a:p>
        </p:txBody>
      </p:sp>
      <p:sp>
        <p:nvSpPr>
          <p:cNvPr id="1941" name="Google Shape;1941;p61"/>
          <p:cNvSpPr txBox="1"/>
          <p:nvPr>
            <p:ph idx="4294967295" type="subTitle"/>
          </p:nvPr>
        </p:nvSpPr>
        <p:spPr>
          <a:xfrm>
            <a:off x="3332138" y="1473818"/>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RATE</a:t>
            </a:r>
            <a:endParaRPr/>
          </a:p>
        </p:txBody>
      </p:sp>
      <p:sp>
        <p:nvSpPr>
          <p:cNvPr id="1942" name="Google Shape;1942;p61"/>
          <p:cNvSpPr txBox="1"/>
          <p:nvPr>
            <p:ph idx="4294967295" type="subTitle"/>
          </p:nvPr>
        </p:nvSpPr>
        <p:spPr>
          <a:xfrm>
            <a:off x="678575" y="1848726"/>
            <a:ext cx="2148900" cy="480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200"/>
              </a:spcAft>
              <a:buNone/>
            </a:pPr>
            <a:r>
              <a:rPr lang="en" sz="1600"/>
              <a:t>Venus is the second planet from the Sun</a:t>
            </a:r>
            <a:endParaRPr sz="1600"/>
          </a:p>
        </p:txBody>
      </p:sp>
      <p:sp>
        <p:nvSpPr>
          <p:cNvPr id="1943" name="Google Shape;1943;p61"/>
          <p:cNvSpPr txBox="1"/>
          <p:nvPr>
            <p:ph idx="4294967295" type="subTitle"/>
          </p:nvPr>
        </p:nvSpPr>
        <p:spPr>
          <a:xfrm>
            <a:off x="678575" y="1473818"/>
            <a:ext cx="2148900" cy="369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sz="2000">
                <a:solidFill>
                  <a:schemeClr val="dk1"/>
                </a:solidFill>
                <a:latin typeface="Quicksand"/>
                <a:ea typeface="Quicksand"/>
                <a:cs typeface="Quicksand"/>
                <a:sym typeface="Quicksand"/>
              </a:rPr>
              <a:t>RATE</a:t>
            </a:r>
            <a:endParaRPr/>
          </a:p>
        </p:txBody>
      </p:sp>
      <p:sp>
        <p:nvSpPr>
          <p:cNvPr id="1944" name="Google Shape;1944;p61"/>
          <p:cNvSpPr txBox="1"/>
          <p:nvPr>
            <p:ph idx="4294967295" type="subTitle"/>
          </p:nvPr>
        </p:nvSpPr>
        <p:spPr>
          <a:xfrm>
            <a:off x="713225" y="3624075"/>
            <a:ext cx="1455000" cy="610200"/>
          </a:xfrm>
          <a:prstGeom prst="rect">
            <a:avLst/>
          </a:prstGeom>
        </p:spPr>
        <p:txBody>
          <a:bodyPr anchorCtr="0" anchor="t" bIns="0" lIns="0" spcFirstLastPara="1" rIns="0" wrap="square" tIns="0">
            <a:noAutofit/>
          </a:bodyPr>
          <a:lstStyle/>
          <a:p>
            <a:pPr indent="-304800" lvl="0" marL="457200" marR="0" rtl="0" algn="l">
              <a:lnSpc>
                <a:spcPct val="100000"/>
              </a:lnSpc>
              <a:spcBef>
                <a:spcPts val="0"/>
              </a:spcBef>
              <a:spcAft>
                <a:spcPts val="0"/>
              </a:spcAft>
              <a:buClr>
                <a:schemeClr val="accent3"/>
              </a:buClr>
              <a:buSzPts val="1200"/>
              <a:buChar char="●"/>
            </a:pPr>
            <a:r>
              <a:rPr lang="en" sz="1200">
                <a:solidFill>
                  <a:schemeClr val="dk1"/>
                </a:solidFill>
              </a:rPr>
              <a:t>MERCURY </a:t>
            </a:r>
            <a:endParaRPr sz="1200">
              <a:solidFill>
                <a:schemeClr val="dk1"/>
              </a:solidFill>
            </a:endParaRPr>
          </a:p>
          <a:p>
            <a:pPr indent="-304800" lvl="0" marL="457200" marR="0" rtl="0" algn="l">
              <a:lnSpc>
                <a:spcPct val="100000"/>
              </a:lnSpc>
              <a:spcBef>
                <a:spcPts val="0"/>
              </a:spcBef>
              <a:spcAft>
                <a:spcPts val="0"/>
              </a:spcAft>
              <a:buClr>
                <a:schemeClr val="accent4"/>
              </a:buClr>
              <a:buSzPts val="1200"/>
              <a:buChar char="●"/>
            </a:pPr>
            <a:r>
              <a:rPr lang="en" sz="1200">
                <a:solidFill>
                  <a:schemeClr val="dk1"/>
                </a:solidFill>
              </a:rPr>
              <a:t>MARS </a:t>
            </a:r>
            <a:endParaRPr sz="1200">
              <a:solidFill>
                <a:schemeClr val="dk1"/>
              </a:solidFill>
            </a:endParaRPr>
          </a:p>
          <a:p>
            <a:pPr indent="-304800" lvl="0" marL="457200" marR="0" rtl="0" algn="l">
              <a:lnSpc>
                <a:spcPct val="100000"/>
              </a:lnSpc>
              <a:spcBef>
                <a:spcPts val="0"/>
              </a:spcBef>
              <a:spcAft>
                <a:spcPts val="0"/>
              </a:spcAft>
              <a:buClr>
                <a:schemeClr val="accent5"/>
              </a:buClr>
              <a:buSzPts val="1200"/>
              <a:buChar char="●"/>
            </a:pPr>
            <a:r>
              <a:rPr lang="en" sz="1200">
                <a:solidFill>
                  <a:schemeClr val="dk1"/>
                </a:solidFill>
              </a:rPr>
              <a:t>VENUS </a:t>
            </a:r>
            <a:endParaRPr sz="1200">
              <a:solidFill>
                <a:schemeClr val="dk1"/>
              </a:solidFill>
            </a:endParaRPr>
          </a:p>
        </p:txBody>
      </p:sp>
      <p:grpSp>
        <p:nvGrpSpPr>
          <p:cNvPr id="1945" name="Google Shape;1945;p61"/>
          <p:cNvGrpSpPr/>
          <p:nvPr/>
        </p:nvGrpSpPr>
        <p:grpSpPr>
          <a:xfrm>
            <a:off x="1367450" y="2494275"/>
            <a:ext cx="1536331" cy="1807116"/>
            <a:chOff x="1123506" y="93884"/>
            <a:chExt cx="2949379" cy="3469219"/>
          </a:xfrm>
        </p:grpSpPr>
        <p:sp>
          <p:nvSpPr>
            <p:cNvPr id="1946" name="Google Shape;1946;p61"/>
            <p:cNvSpPr/>
            <p:nvPr/>
          </p:nvSpPr>
          <p:spPr>
            <a:xfrm>
              <a:off x="3192620" y="580754"/>
              <a:ext cx="388537" cy="7099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a:off x="1123506" y="93884"/>
              <a:ext cx="2949379" cy="3469219"/>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2804754" y="615579"/>
              <a:ext cx="211373" cy="68472"/>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1"/>
            <p:cNvSpPr/>
            <p:nvPr/>
          </p:nvSpPr>
          <p:spPr>
            <a:xfrm>
              <a:off x="2708908" y="1704465"/>
              <a:ext cx="196864" cy="84474"/>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3028376" y="592593"/>
              <a:ext cx="121016" cy="83671"/>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1"/>
            <p:cNvSpPr/>
            <p:nvPr/>
          </p:nvSpPr>
          <p:spPr>
            <a:xfrm>
              <a:off x="2885102" y="1775010"/>
              <a:ext cx="123276" cy="55233"/>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3059354" y="835018"/>
              <a:ext cx="96817" cy="48194"/>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2958989" y="600211"/>
              <a:ext cx="70395" cy="33480"/>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3020627" y="1801768"/>
              <a:ext cx="44235" cy="33106"/>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1"/>
            <p:cNvSpPr/>
            <p:nvPr/>
          </p:nvSpPr>
          <p:spPr>
            <a:xfrm>
              <a:off x="3315242" y="3288734"/>
              <a:ext cx="46812" cy="29297"/>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2821858" y="1806305"/>
              <a:ext cx="41957" cy="28588"/>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61"/>
          <p:cNvSpPr/>
          <p:nvPr/>
        </p:nvSpPr>
        <p:spPr>
          <a:xfrm flipH="1">
            <a:off x="1944676" y="2856821"/>
            <a:ext cx="119724" cy="17618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flipH="1">
            <a:off x="2349426" y="3624071"/>
            <a:ext cx="119724" cy="17618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flipH="1">
            <a:off x="1693163" y="3108496"/>
            <a:ext cx="119724" cy="17618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1"/>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KPI </a:t>
            </a:r>
            <a:r>
              <a:rPr b="0" lang="en"/>
              <a:t>OVERVIEW</a:t>
            </a:r>
            <a:endParaRPr b="0"/>
          </a:p>
        </p:txBody>
      </p:sp>
      <p:sp>
        <p:nvSpPr>
          <p:cNvPr id="1961" name="Google Shape;1961;p61"/>
          <p:cNvSpPr txBox="1"/>
          <p:nvPr/>
        </p:nvSpPr>
        <p:spPr>
          <a:xfrm>
            <a:off x="713225" y="4407500"/>
            <a:ext cx="7611600" cy="21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200"/>
              </a:spcAft>
              <a:buNone/>
            </a:pPr>
            <a:r>
              <a:rPr lang="en" sz="1200">
                <a:solidFill>
                  <a:schemeClr val="dk2"/>
                </a:solidFill>
                <a:latin typeface="Barlow"/>
                <a:ea typeface="Barlow"/>
                <a:cs typeface="Barlow"/>
                <a:sym typeface="Barlow"/>
              </a:rPr>
              <a:t>Follow the link in the graph to modify its data and then paste the new one here. </a:t>
            </a:r>
            <a:r>
              <a:rPr b="1" lang="en" sz="1200">
                <a:solidFill>
                  <a:schemeClr val="dk2"/>
                </a:solidFill>
                <a:uFill>
                  <a:noFill/>
                </a:uFill>
                <a:latin typeface="Barlow"/>
                <a:ea typeface="Barlow"/>
                <a:cs typeface="Barlow"/>
                <a:sym typeface="Barlow"/>
                <a:hlinkClick r:id="rId5">
                  <a:extLst>
                    <a:ext uri="{A12FA001-AC4F-418D-AE19-62706E023703}">
                      <ahyp:hlinkClr val="tx"/>
                    </a:ext>
                  </a:extLst>
                </a:hlinkClick>
              </a:rPr>
              <a:t>For more info, click here</a:t>
            </a:r>
            <a:endParaRPr b="1" sz="1200">
              <a:solidFill>
                <a:schemeClr val="dk2"/>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5" name="Shape 1965"/>
        <p:cNvGrpSpPr/>
        <p:nvPr/>
      </p:nvGrpSpPr>
      <p:grpSpPr>
        <a:xfrm>
          <a:off x="0" y="0"/>
          <a:ext cx="0" cy="0"/>
          <a:chOff x="0" y="0"/>
          <a:chExt cx="0" cy="0"/>
        </a:xfrm>
      </p:grpSpPr>
      <p:sp>
        <p:nvSpPr>
          <p:cNvPr id="1966" name="Google Shape;1966;p62"/>
          <p:cNvSpPr txBox="1"/>
          <p:nvPr>
            <p:ph idx="1" type="subTitle"/>
          </p:nvPr>
        </p:nvSpPr>
        <p:spPr>
          <a:xfrm>
            <a:off x="880750" y="2460700"/>
            <a:ext cx="3443700" cy="129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replace the image on the screen with your own work. Right-click on it and then choose "Replace image" (in Google Slides) or "Change Picture" (in PPT) so you can add yours</a:t>
            </a:r>
            <a:endParaRPr/>
          </a:p>
        </p:txBody>
      </p:sp>
      <p:sp>
        <p:nvSpPr>
          <p:cNvPr id="1967" name="Google Shape;1967;p62"/>
          <p:cNvSpPr txBox="1"/>
          <p:nvPr>
            <p:ph type="title"/>
          </p:nvPr>
        </p:nvSpPr>
        <p:spPr>
          <a:xfrm>
            <a:off x="879547" y="1439350"/>
            <a:ext cx="3054300" cy="79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DESKTOP DEVICE</a:t>
            </a:r>
            <a:endParaRPr/>
          </a:p>
        </p:txBody>
      </p:sp>
      <p:sp>
        <p:nvSpPr>
          <p:cNvPr id="1968" name="Google Shape;1968;p62"/>
          <p:cNvSpPr/>
          <p:nvPr/>
        </p:nvSpPr>
        <p:spPr>
          <a:xfrm>
            <a:off x="5173163" y="1464625"/>
            <a:ext cx="3091297" cy="2171579"/>
          </a:xfrm>
          <a:custGeom>
            <a:rect b="b" l="l" r="r" t="t"/>
            <a:pathLst>
              <a:path extrusionOk="0" h="100945" w="143681">
                <a:moveTo>
                  <a:pt x="4864" y="1"/>
                </a:moveTo>
                <a:cubicBezTo>
                  <a:pt x="2159" y="1"/>
                  <a:pt x="0" y="2159"/>
                  <a:pt x="0" y="4864"/>
                </a:cubicBezTo>
                <a:lnTo>
                  <a:pt x="0" y="79607"/>
                </a:lnTo>
                <a:cubicBezTo>
                  <a:pt x="0" y="82312"/>
                  <a:pt x="2159" y="84470"/>
                  <a:pt x="4864" y="84470"/>
                </a:cubicBezTo>
                <a:lnTo>
                  <a:pt x="58299" y="84470"/>
                </a:lnTo>
                <a:lnTo>
                  <a:pt x="57783" y="86810"/>
                </a:lnTo>
                <a:lnTo>
                  <a:pt x="55685" y="95929"/>
                </a:lnTo>
                <a:lnTo>
                  <a:pt x="46141" y="95929"/>
                </a:lnTo>
                <a:cubicBezTo>
                  <a:pt x="45077" y="95929"/>
                  <a:pt x="44226" y="96811"/>
                  <a:pt x="44226" y="97874"/>
                </a:cubicBezTo>
                <a:lnTo>
                  <a:pt x="44226" y="99029"/>
                </a:lnTo>
                <a:cubicBezTo>
                  <a:pt x="44226" y="100093"/>
                  <a:pt x="45077" y="100944"/>
                  <a:pt x="46141" y="100944"/>
                </a:cubicBezTo>
                <a:lnTo>
                  <a:pt x="100458" y="100944"/>
                </a:lnTo>
                <a:cubicBezTo>
                  <a:pt x="101522" y="100944"/>
                  <a:pt x="102404" y="100093"/>
                  <a:pt x="102404" y="99029"/>
                </a:cubicBezTo>
                <a:lnTo>
                  <a:pt x="102404" y="97874"/>
                </a:lnTo>
                <a:cubicBezTo>
                  <a:pt x="102404" y="96811"/>
                  <a:pt x="101522" y="95929"/>
                  <a:pt x="100458" y="95929"/>
                </a:cubicBezTo>
                <a:lnTo>
                  <a:pt x="90914" y="95929"/>
                </a:lnTo>
                <a:lnTo>
                  <a:pt x="88817" y="86810"/>
                </a:lnTo>
                <a:lnTo>
                  <a:pt x="88300" y="84470"/>
                </a:lnTo>
                <a:lnTo>
                  <a:pt x="138818" y="84470"/>
                </a:lnTo>
                <a:cubicBezTo>
                  <a:pt x="141523" y="84470"/>
                  <a:pt x="143681" y="82312"/>
                  <a:pt x="143681" y="79607"/>
                </a:cubicBezTo>
                <a:lnTo>
                  <a:pt x="143681" y="4894"/>
                </a:lnTo>
                <a:cubicBezTo>
                  <a:pt x="143681" y="2220"/>
                  <a:pt x="141492" y="1"/>
                  <a:pt x="1388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9" name="Google Shape;1969;p62"/>
          <p:cNvPicPr preferRelativeResize="0"/>
          <p:nvPr/>
        </p:nvPicPr>
        <p:blipFill rotWithShape="1">
          <a:blip r:embed="rId3">
            <a:alphaModFix/>
          </a:blip>
          <a:srcRect b="10" l="0" r="0" t="0"/>
          <a:stretch/>
        </p:blipFill>
        <p:spPr>
          <a:xfrm>
            <a:off x="5262983" y="1535708"/>
            <a:ext cx="2911200" cy="1637400"/>
          </a:xfrm>
          <a:prstGeom prst="roundRect">
            <a:avLst>
              <a:gd fmla="val 4866"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3" name="Shape 1973"/>
        <p:cNvGrpSpPr/>
        <p:nvPr/>
      </p:nvGrpSpPr>
      <p:grpSpPr>
        <a:xfrm>
          <a:off x="0" y="0"/>
          <a:ext cx="0" cy="0"/>
          <a:chOff x="0" y="0"/>
          <a:chExt cx="0" cy="0"/>
        </a:xfrm>
      </p:grpSpPr>
      <p:sp>
        <p:nvSpPr>
          <p:cNvPr id="1974" name="Google Shape;1974;p63"/>
          <p:cNvSpPr txBox="1"/>
          <p:nvPr>
            <p:ph idx="1" type="subTitle"/>
          </p:nvPr>
        </p:nvSpPr>
        <p:spPr>
          <a:xfrm>
            <a:off x="1837625" y="3193650"/>
            <a:ext cx="2557200" cy="531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speak a bit about this person here</a:t>
            </a:r>
            <a:endParaRPr/>
          </a:p>
        </p:txBody>
      </p:sp>
      <p:sp>
        <p:nvSpPr>
          <p:cNvPr id="1975" name="Google Shape;1975;p63"/>
          <p:cNvSpPr txBox="1"/>
          <p:nvPr>
            <p:ph idx="2" type="subTitle"/>
          </p:nvPr>
        </p:nvSpPr>
        <p:spPr>
          <a:xfrm>
            <a:off x="1838520" y="2811575"/>
            <a:ext cx="25554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HELENA JAMES</a:t>
            </a:r>
            <a:endParaRPr/>
          </a:p>
        </p:txBody>
      </p:sp>
      <p:sp>
        <p:nvSpPr>
          <p:cNvPr id="1976" name="Google Shape;1976;p63"/>
          <p:cNvSpPr txBox="1"/>
          <p:nvPr>
            <p:ph idx="3" type="subTitle"/>
          </p:nvPr>
        </p:nvSpPr>
        <p:spPr>
          <a:xfrm>
            <a:off x="4746171" y="3194466"/>
            <a:ext cx="2560200" cy="531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speak a bit about this person here</a:t>
            </a:r>
            <a:endParaRPr/>
          </a:p>
        </p:txBody>
      </p:sp>
      <p:sp>
        <p:nvSpPr>
          <p:cNvPr id="1977" name="Google Shape;1977;p63"/>
          <p:cNvSpPr txBox="1"/>
          <p:nvPr>
            <p:ph idx="4" type="subTitle"/>
          </p:nvPr>
        </p:nvSpPr>
        <p:spPr>
          <a:xfrm>
            <a:off x="4746913" y="2811563"/>
            <a:ext cx="2558700" cy="369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JENNA DOE</a:t>
            </a:r>
            <a:endParaRPr/>
          </a:p>
        </p:txBody>
      </p:sp>
      <p:pic>
        <p:nvPicPr>
          <p:cNvPr id="1978" name="Google Shape;1978;p63"/>
          <p:cNvPicPr preferRelativeResize="0"/>
          <p:nvPr/>
        </p:nvPicPr>
        <p:blipFill rotWithShape="1">
          <a:blip r:embed="rId3">
            <a:alphaModFix/>
          </a:blip>
          <a:srcRect b="18546" l="17438" r="21948" t="20843"/>
          <a:stretch/>
        </p:blipFill>
        <p:spPr>
          <a:xfrm>
            <a:off x="5515213" y="1499750"/>
            <a:ext cx="1022100" cy="1024200"/>
          </a:xfrm>
          <a:prstGeom prst="ellipse">
            <a:avLst/>
          </a:prstGeom>
          <a:noFill/>
          <a:ln>
            <a:noFill/>
          </a:ln>
        </p:spPr>
      </p:pic>
      <p:pic>
        <p:nvPicPr>
          <p:cNvPr id="1979" name="Google Shape;1979;p63"/>
          <p:cNvPicPr preferRelativeResize="0"/>
          <p:nvPr/>
        </p:nvPicPr>
        <p:blipFill rotWithShape="1">
          <a:blip r:embed="rId4">
            <a:alphaModFix/>
          </a:blip>
          <a:srcRect b="337" l="0" r="0" t="337"/>
          <a:stretch/>
        </p:blipFill>
        <p:spPr>
          <a:xfrm>
            <a:off x="2605170" y="1499750"/>
            <a:ext cx="1022100" cy="1024200"/>
          </a:xfrm>
          <a:prstGeom prst="ellipse">
            <a:avLst/>
          </a:prstGeom>
          <a:noFill/>
          <a:ln>
            <a:noFill/>
          </a:ln>
        </p:spPr>
      </p:pic>
      <p:grpSp>
        <p:nvGrpSpPr>
          <p:cNvPr id="1980" name="Google Shape;1980;p63"/>
          <p:cNvGrpSpPr/>
          <p:nvPr/>
        </p:nvGrpSpPr>
        <p:grpSpPr>
          <a:xfrm rot="-2437455">
            <a:off x="-261675" y="2275849"/>
            <a:ext cx="2137927" cy="1331951"/>
            <a:chOff x="93633" y="136398"/>
            <a:chExt cx="1233600" cy="768546"/>
          </a:xfrm>
        </p:grpSpPr>
        <p:grpSp>
          <p:nvGrpSpPr>
            <p:cNvPr id="1981" name="Google Shape;1981;p63"/>
            <p:cNvGrpSpPr/>
            <p:nvPr/>
          </p:nvGrpSpPr>
          <p:grpSpPr>
            <a:xfrm>
              <a:off x="93633" y="189140"/>
              <a:ext cx="676436" cy="715804"/>
              <a:chOff x="93633" y="189140"/>
              <a:chExt cx="676436" cy="715804"/>
            </a:xfrm>
          </p:grpSpPr>
          <p:sp>
            <p:nvSpPr>
              <p:cNvPr id="1982" name="Google Shape;1982;p63"/>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63"/>
              <p:cNvGrpSpPr/>
              <p:nvPr/>
            </p:nvGrpSpPr>
            <p:grpSpPr>
              <a:xfrm>
                <a:off x="463123" y="189140"/>
                <a:ext cx="306945" cy="261834"/>
                <a:chOff x="463123" y="189140"/>
                <a:chExt cx="306945" cy="261834"/>
              </a:xfrm>
            </p:grpSpPr>
            <p:sp>
              <p:nvSpPr>
                <p:cNvPr id="1984" name="Google Shape;1984;p63"/>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6" name="Google Shape;1986;p63"/>
            <p:cNvGrpSpPr/>
            <p:nvPr/>
          </p:nvGrpSpPr>
          <p:grpSpPr>
            <a:xfrm>
              <a:off x="182164" y="628622"/>
              <a:ext cx="131066" cy="177168"/>
              <a:chOff x="182164" y="628622"/>
              <a:chExt cx="131066" cy="177168"/>
            </a:xfrm>
          </p:grpSpPr>
          <p:sp>
            <p:nvSpPr>
              <p:cNvPr id="1987" name="Google Shape;1987;p63"/>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63"/>
            <p:cNvGrpSpPr/>
            <p:nvPr/>
          </p:nvGrpSpPr>
          <p:grpSpPr>
            <a:xfrm>
              <a:off x="886843" y="136398"/>
              <a:ext cx="440390" cy="463091"/>
              <a:chOff x="886843" y="136398"/>
              <a:chExt cx="440390" cy="463091"/>
            </a:xfrm>
          </p:grpSpPr>
          <p:grpSp>
            <p:nvGrpSpPr>
              <p:cNvPr id="1990" name="Google Shape;1990;p63"/>
              <p:cNvGrpSpPr/>
              <p:nvPr/>
            </p:nvGrpSpPr>
            <p:grpSpPr>
              <a:xfrm>
                <a:off x="886843" y="136398"/>
                <a:ext cx="440390" cy="463091"/>
                <a:chOff x="886843" y="136398"/>
                <a:chExt cx="440390" cy="463091"/>
              </a:xfrm>
            </p:grpSpPr>
            <p:sp>
              <p:nvSpPr>
                <p:cNvPr id="1991" name="Google Shape;1991;p63"/>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63"/>
                <p:cNvGrpSpPr/>
                <p:nvPr/>
              </p:nvGrpSpPr>
              <p:grpSpPr>
                <a:xfrm>
                  <a:off x="886843" y="136398"/>
                  <a:ext cx="168741" cy="192731"/>
                  <a:chOff x="886843" y="136398"/>
                  <a:chExt cx="168741" cy="192731"/>
                </a:xfrm>
              </p:grpSpPr>
              <p:sp>
                <p:nvSpPr>
                  <p:cNvPr id="1993" name="Google Shape;1993;p63"/>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3"/>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5" name="Google Shape;1995;p63"/>
              <p:cNvGrpSpPr/>
              <p:nvPr/>
            </p:nvGrpSpPr>
            <p:grpSpPr>
              <a:xfrm>
                <a:off x="1115854" y="481104"/>
                <a:ext cx="100431" cy="74456"/>
                <a:chOff x="1115854" y="481104"/>
                <a:chExt cx="100431" cy="74456"/>
              </a:xfrm>
            </p:grpSpPr>
            <p:sp>
              <p:nvSpPr>
                <p:cNvPr id="1996" name="Google Shape;1996;p63"/>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3"/>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98" name="Google Shape;1998;p63"/>
          <p:cNvGrpSpPr/>
          <p:nvPr/>
        </p:nvGrpSpPr>
        <p:grpSpPr>
          <a:xfrm rot="9976336">
            <a:off x="6828373" y="107485"/>
            <a:ext cx="1567632" cy="1223730"/>
            <a:chOff x="1861775" y="81376"/>
            <a:chExt cx="1567687" cy="1223774"/>
          </a:xfrm>
        </p:grpSpPr>
        <p:sp>
          <p:nvSpPr>
            <p:cNvPr id="1999" name="Google Shape;1999;p63"/>
            <p:cNvSpPr/>
            <p:nvPr/>
          </p:nvSpPr>
          <p:spPr>
            <a:xfrm>
              <a:off x="2219468" y="580937"/>
              <a:ext cx="165370" cy="175284"/>
            </a:xfrm>
            <a:custGeom>
              <a:rect b="b" l="l" r="r" t="t"/>
              <a:pathLst>
                <a:path extrusionOk="0" h="1768" w="1668">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2525212" y="495281"/>
              <a:ext cx="73266" cy="148813"/>
            </a:xfrm>
            <a:custGeom>
              <a:rect b="b" l="l" r="r" t="t"/>
              <a:pathLst>
                <a:path extrusionOk="0" h="1501" w="739">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3"/>
            <p:cNvSpPr/>
            <p:nvPr/>
          </p:nvSpPr>
          <p:spPr>
            <a:xfrm>
              <a:off x="2391771" y="759287"/>
              <a:ext cx="98151" cy="142468"/>
            </a:xfrm>
            <a:custGeom>
              <a:rect b="b" l="l" r="r" t="t"/>
              <a:pathLst>
                <a:path extrusionOk="0" h="1437" w="99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3"/>
            <p:cNvSpPr/>
            <p:nvPr/>
          </p:nvSpPr>
          <p:spPr>
            <a:xfrm>
              <a:off x="2716451" y="848909"/>
              <a:ext cx="109850" cy="140187"/>
            </a:xfrm>
            <a:custGeom>
              <a:rect b="b" l="l" r="r" t="t"/>
              <a:pathLst>
                <a:path extrusionOk="0" h="1414" w="1108">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3"/>
            <p:cNvSpPr/>
            <p:nvPr/>
          </p:nvSpPr>
          <p:spPr>
            <a:xfrm>
              <a:off x="2763641" y="406056"/>
              <a:ext cx="135825" cy="150994"/>
            </a:xfrm>
            <a:custGeom>
              <a:rect b="b" l="l" r="r" t="t"/>
              <a:pathLst>
                <a:path extrusionOk="0" h="1523" w="137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2564174" y="808758"/>
              <a:ext cx="89724" cy="163387"/>
            </a:xfrm>
            <a:custGeom>
              <a:rect b="b" l="l" r="r" t="t"/>
              <a:pathLst>
                <a:path extrusionOk="0" h="1648" w="905">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2829767" y="1201050"/>
              <a:ext cx="74456" cy="104100"/>
            </a:xfrm>
            <a:custGeom>
              <a:rect b="b" l="l" r="r" t="t"/>
              <a:pathLst>
                <a:path extrusionOk="0" h="1050" w="751">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2941893" y="751356"/>
              <a:ext cx="133446" cy="120062"/>
            </a:xfrm>
            <a:custGeom>
              <a:rect b="b" l="l" r="r" t="t"/>
              <a:pathLst>
                <a:path extrusionOk="0" h="1211" w="1346">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2531061" y="178433"/>
              <a:ext cx="150003" cy="124126"/>
            </a:xfrm>
            <a:custGeom>
              <a:rect b="b" l="l" r="r" t="t"/>
              <a:pathLst>
                <a:path extrusionOk="0" h="1252" w="1513">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3"/>
            <p:cNvSpPr/>
            <p:nvPr/>
          </p:nvSpPr>
          <p:spPr>
            <a:xfrm>
              <a:off x="2158299" y="248128"/>
              <a:ext cx="137412" cy="142567"/>
            </a:xfrm>
            <a:custGeom>
              <a:rect b="b" l="l" r="r" t="t"/>
              <a:pathLst>
                <a:path extrusionOk="0" h="1438" w="1386">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3"/>
            <p:cNvSpPr/>
            <p:nvPr/>
          </p:nvSpPr>
          <p:spPr>
            <a:xfrm>
              <a:off x="2053014" y="591941"/>
              <a:ext cx="73266" cy="133644"/>
            </a:xfrm>
            <a:custGeom>
              <a:rect b="b" l="l" r="r" t="t"/>
              <a:pathLst>
                <a:path extrusionOk="0" h="1348" w="739">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3"/>
            <p:cNvSpPr/>
            <p:nvPr/>
          </p:nvSpPr>
          <p:spPr>
            <a:xfrm>
              <a:off x="2847414" y="227308"/>
              <a:ext cx="116988" cy="74456"/>
            </a:xfrm>
            <a:custGeom>
              <a:rect b="b" l="l" r="r" t="t"/>
              <a:pathLst>
                <a:path extrusionOk="0" h="751" w="118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3"/>
            <p:cNvSpPr/>
            <p:nvPr/>
          </p:nvSpPr>
          <p:spPr>
            <a:xfrm>
              <a:off x="2339822" y="81376"/>
              <a:ext cx="112328" cy="169633"/>
            </a:xfrm>
            <a:custGeom>
              <a:rect b="b" l="l" r="r" t="t"/>
              <a:pathLst>
                <a:path extrusionOk="0" h="1711" w="1133">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3"/>
            <p:cNvSpPr/>
            <p:nvPr/>
          </p:nvSpPr>
          <p:spPr>
            <a:xfrm>
              <a:off x="3059868" y="1056407"/>
              <a:ext cx="141774" cy="130670"/>
            </a:xfrm>
            <a:custGeom>
              <a:rect b="b" l="l" r="r" t="t"/>
              <a:pathLst>
                <a:path extrusionOk="0" h="1318" w="143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3"/>
            <p:cNvSpPr/>
            <p:nvPr/>
          </p:nvSpPr>
          <p:spPr>
            <a:xfrm>
              <a:off x="3317233" y="996130"/>
              <a:ext cx="112229" cy="142765"/>
            </a:xfrm>
            <a:custGeom>
              <a:rect b="b" l="l" r="r" t="t"/>
              <a:pathLst>
                <a:path extrusionOk="0" h="1440" w="1132">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3"/>
            <p:cNvSpPr/>
            <p:nvPr/>
          </p:nvSpPr>
          <p:spPr>
            <a:xfrm>
              <a:off x="1861775" y="817878"/>
              <a:ext cx="121747" cy="121350"/>
            </a:xfrm>
            <a:custGeom>
              <a:rect b="b" l="l" r="r" t="t"/>
              <a:pathLst>
                <a:path extrusionOk="0" h="1224" w="1228">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3"/>
            <p:cNvSpPr/>
            <p:nvPr/>
          </p:nvSpPr>
          <p:spPr>
            <a:xfrm>
              <a:off x="2147493" y="859219"/>
              <a:ext cx="100431" cy="91806"/>
            </a:xfrm>
            <a:custGeom>
              <a:rect b="b" l="l" r="r" t="t"/>
              <a:pathLst>
                <a:path extrusionOk="0" h="926" w="1013">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63"/>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b="0" lang="en"/>
              <a:t>TEAM</a:t>
            </a:r>
            <a:endParaRPr b="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0" name="Shape 2020"/>
        <p:cNvGrpSpPr/>
        <p:nvPr/>
      </p:nvGrpSpPr>
      <p:grpSpPr>
        <a:xfrm>
          <a:off x="0" y="0"/>
          <a:ext cx="0" cy="0"/>
          <a:chOff x="0" y="0"/>
          <a:chExt cx="0" cy="0"/>
        </a:xfrm>
      </p:grpSpPr>
      <p:sp>
        <p:nvSpPr>
          <p:cNvPr id="2021" name="Google Shape;2021;p64"/>
          <p:cNvSpPr/>
          <p:nvPr/>
        </p:nvSpPr>
        <p:spPr>
          <a:xfrm>
            <a:off x="5156989" y="2973661"/>
            <a:ext cx="510300" cy="51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4316839" y="2973661"/>
            <a:ext cx="510300" cy="51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476689" y="2973661"/>
            <a:ext cx="510300" cy="510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txBox="1"/>
          <p:nvPr>
            <p:ph type="title"/>
          </p:nvPr>
        </p:nvSpPr>
        <p:spPr>
          <a:xfrm>
            <a:off x="2286000" y="747175"/>
            <a:ext cx="4572000" cy="1023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2025" name="Google Shape;2025;p64"/>
          <p:cNvSpPr txBox="1"/>
          <p:nvPr>
            <p:ph idx="1" type="subTitle"/>
          </p:nvPr>
        </p:nvSpPr>
        <p:spPr>
          <a:xfrm>
            <a:off x="2642550" y="1849675"/>
            <a:ext cx="3858900" cy="10644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a:solidFill>
                  <a:schemeClr val="dk1"/>
                </a:solidFill>
              </a:rPr>
              <a:t>Do you have any questions?</a:t>
            </a:r>
            <a:endParaRPr>
              <a:solidFill>
                <a:schemeClr val="dk1"/>
              </a:solidFill>
            </a:endParaRPr>
          </a:p>
          <a:p>
            <a:pPr indent="0" lvl="0" marL="0" marR="0" rtl="0" algn="ctr">
              <a:lnSpc>
                <a:spcPct val="100000"/>
              </a:lnSpc>
              <a:spcBef>
                <a:spcPts val="0"/>
              </a:spcBef>
              <a:spcAft>
                <a:spcPts val="0"/>
              </a:spcAft>
              <a:buNone/>
            </a:pPr>
            <a:r>
              <a:rPr lang="en">
                <a:solidFill>
                  <a:schemeClr val="dk1"/>
                </a:solidFill>
              </a:rPr>
              <a:t>youremail@freepik.com </a:t>
            </a:r>
            <a:endParaRPr>
              <a:solidFill>
                <a:schemeClr val="dk1"/>
              </a:solidFill>
            </a:endParaRPr>
          </a:p>
          <a:p>
            <a:pPr indent="0" lvl="0" marL="0" marR="0" rtl="0" algn="ctr">
              <a:lnSpc>
                <a:spcPct val="100000"/>
              </a:lnSpc>
              <a:spcBef>
                <a:spcPts val="0"/>
              </a:spcBef>
              <a:spcAft>
                <a:spcPts val="0"/>
              </a:spcAft>
              <a:buNone/>
            </a:pPr>
            <a:r>
              <a:rPr lang="en">
                <a:solidFill>
                  <a:schemeClr val="dk1"/>
                </a:solidFill>
              </a:rPr>
              <a:t>+91  620 421 838 </a:t>
            </a:r>
            <a:endParaRPr>
              <a:solidFill>
                <a:schemeClr val="dk1"/>
              </a:solidFill>
            </a:endParaRPr>
          </a:p>
          <a:p>
            <a:pPr indent="0" lvl="0" marL="0" marR="0" rtl="0" algn="ctr">
              <a:lnSpc>
                <a:spcPct val="100000"/>
              </a:lnSpc>
              <a:spcBef>
                <a:spcPts val="0"/>
              </a:spcBef>
              <a:spcAft>
                <a:spcPts val="0"/>
              </a:spcAft>
              <a:buNone/>
            </a:pPr>
            <a:r>
              <a:rPr lang="en">
                <a:solidFill>
                  <a:schemeClr val="dk1"/>
                </a:solidFill>
              </a:rPr>
              <a:t>yourcompany.com</a:t>
            </a:r>
            <a:endParaRPr>
              <a:solidFill>
                <a:schemeClr val="dk1"/>
              </a:solidFill>
            </a:endParaRPr>
          </a:p>
        </p:txBody>
      </p:sp>
      <p:sp>
        <p:nvSpPr>
          <p:cNvPr id="2026" name="Google Shape;2026;p64"/>
          <p:cNvSpPr txBox="1"/>
          <p:nvPr/>
        </p:nvSpPr>
        <p:spPr>
          <a:xfrm>
            <a:off x="2642550" y="4186324"/>
            <a:ext cx="3858900" cy="20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grpSp>
        <p:nvGrpSpPr>
          <p:cNvPr id="2027" name="Google Shape;2027;p64"/>
          <p:cNvGrpSpPr/>
          <p:nvPr/>
        </p:nvGrpSpPr>
        <p:grpSpPr>
          <a:xfrm>
            <a:off x="3602300" y="3099279"/>
            <a:ext cx="259078" cy="259064"/>
            <a:chOff x="266768" y="1721375"/>
            <a:chExt cx="397907" cy="397887"/>
          </a:xfrm>
        </p:grpSpPr>
        <p:sp>
          <p:nvSpPr>
            <p:cNvPr id="2028" name="Google Shape;2028;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0" name="Google Shape;2030;p64"/>
          <p:cNvSpPr/>
          <p:nvPr/>
        </p:nvSpPr>
        <p:spPr>
          <a:xfrm>
            <a:off x="4442085" y="3122856"/>
            <a:ext cx="259868" cy="21191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1" name="Google Shape;2031;p64"/>
          <p:cNvGrpSpPr/>
          <p:nvPr/>
        </p:nvGrpSpPr>
        <p:grpSpPr>
          <a:xfrm>
            <a:off x="5282637" y="3099279"/>
            <a:ext cx="259050" cy="259064"/>
            <a:chOff x="864491" y="1723250"/>
            <a:chExt cx="397866" cy="397887"/>
          </a:xfrm>
        </p:grpSpPr>
        <p:sp>
          <p:nvSpPr>
            <p:cNvPr id="2032" name="Google Shape;2032;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3" name="Google Shape;2033;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4" name="Google Shape;2034;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035" name="Google Shape;2035;p64"/>
          <p:cNvGrpSpPr/>
          <p:nvPr/>
        </p:nvGrpSpPr>
        <p:grpSpPr>
          <a:xfrm>
            <a:off x="-513071" y="576825"/>
            <a:ext cx="2975793" cy="2337239"/>
            <a:chOff x="2993842" y="-643825"/>
            <a:chExt cx="2975793" cy="2337239"/>
          </a:xfrm>
        </p:grpSpPr>
        <p:sp>
          <p:nvSpPr>
            <p:cNvPr id="2036" name="Google Shape;2036;p64"/>
            <p:cNvSpPr/>
            <p:nvPr/>
          </p:nvSpPr>
          <p:spPr>
            <a:xfrm>
              <a:off x="2993842" y="-643825"/>
              <a:ext cx="2177962" cy="1538196"/>
            </a:xfrm>
            <a:custGeom>
              <a:rect b="b" l="l" r="r" t="t"/>
              <a:pathLst>
                <a:path extrusionOk="0" fill="none" h="15515" w="21968">
                  <a:moveTo>
                    <a:pt x="0" y="1"/>
                  </a:moveTo>
                  <a:cubicBezTo>
                    <a:pt x="4643" y="8002"/>
                    <a:pt x="12894" y="13824"/>
                    <a:pt x="21967" y="15514"/>
                  </a:cubicBezTo>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7" name="Google Shape;2037;p64"/>
            <p:cNvGrpSpPr/>
            <p:nvPr/>
          </p:nvGrpSpPr>
          <p:grpSpPr>
            <a:xfrm>
              <a:off x="3062248" y="-152790"/>
              <a:ext cx="2907388" cy="1846204"/>
              <a:chOff x="3062248" y="-152790"/>
              <a:chExt cx="2907388" cy="1846204"/>
            </a:xfrm>
          </p:grpSpPr>
          <p:sp>
            <p:nvSpPr>
              <p:cNvPr id="2038" name="Google Shape;2038;p64"/>
              <p:cNvSpPr/>
              <p:nvPr/>
            </p:nvSpPr>
            <p:spPr>
              <a:xfrm>
                <a:off x="3062248" y="-152790"/>
                <a:ext cx="450999" cy="1120310"/>
              </a:xfrm>
              <a:custGeom>
                <a:rect b="b" l="l" r="r" t="t"/>
                <a:pathLst>
                  <a:path extrusionOk="0" h="11300" w="4549">
                    <a:moveTo>
                      <a:pt x="2703" y="1"/>
                    </a:moveTo>
                    <a:cubicBezTo>
                      <a:pt x="310" y="3180"/>
                      <a:pt x="1" y="7811"/>
                      <a:pt x="1929" y="11300"/>
                    </a:cubicBezTo>
                    <a:cubicBezTo>
                      <a:pt x="4084" y="8025"/>
                      <a:pt x="4549" y="3453"/>
                      <a:pt x="2703"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599283" y="262701"/>
                <a:ext cx="468746" cy="1109702"/>
              </a:xfrm>
              <a:custGeom>
                <a:rect b="b" l="l" r="r" t="t"/>
                <a:pathLst>
                  <a:path extrusionOk="0" h="11193" w="4728">
                    <a:moveTo>
                      <a:pt x="1632" y="1"/>
                    </a:moveTo>
                    <a:lnTo>
                      <a:pt x="1632" y="1"/>
                    </a:lnTo>
                    <a:cubicBezTo>
                      <a:pt x="1" y="3632"/>
                      <a:pt x="680" y="8216"/>
                      <a:pt x="3335" y="11192"/>
                    </a:cubicBezTo>
                    <a:cubicBezTo>
                      <a:pt x="4728" y="7537"/>
                      <a:pt x="4192" y="2977"/>
                      <a:pt x="1632"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4154064" y="583812"/>
                <a:ext cx="469935" cy="1109603"/>
              </a:xfrm>
              <a:custGeom>
                <a:rect b="b" l="l" r="r" t="t"/>
                <a:pathLst>
                  <a:path extrusionOk="0" h="11192" w="4740">
                    <a:moveTo>
                      <a:pt x="1632" y="0"/>
                    </a:moveTo>
                    <a:lnTo>
                      <a:pt x="1632" y="0"/>
                    </a:lnTo>
                    <a:cubicBezTo>
                      <a:pt x="1" y="3631"/>
                      <a:pt x="680" y="8215"/>
                      <a:pt x="3335" y="11192"/>
                    </a:cubicBezTo>
                    <a:cubicBezTo>
                      <a:pt x="4740" y="7525"/>
                      <a:pt x="4192" y="2977"/>
                      <a:pt x="1632" y="0"/>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4301682" y="215511"/>
                <a:ext cx="1069549" cy="397264"/>
              </a:xfrm>
              <a:custGeom>
                <a:rect b="b" l="l" r="r" t="t"/>
                <a:pathLst>
                  <a:path extrusionOk="0" h="4007" w="10788">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748090" y="-112738"/>
                <a:ext cx="1069549" cy="397264"/>
              </a:xfrm>
              <a:custGeom>
                <a:rect b="b" l="l" r="r" t="t"/>
                <a:pathLst>
                  <a:path extrusionOk="0" h="4007" w="10788">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4857554" y="721416"/>
                <a:ext cx="1112081" cy="328856"/>
              </a:xfrm>
              <a:custGeom>
                <a:rect b="b" l="l" r="r" t="t"/>
                <a:pathLst>
                  <a:path extrusionOk="0" h="3317" w="11217">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5"/>
              </a:solidFill>
              <a:ln cap="rnd" cmpd="sng" w="104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4" name="Google Shape;2044;p64"/>
          <p:cNvGrpSpPr/>
          <p:nvPr/>
        </p:nvGrpSpPr>
        <p:grpSpPr>
          <a:xfrm>
            <a:off x="281067" y="3784148"/>
            <a:ext cx="1247770" cy="1312706"/>
            <a:chOff x="-170771" y="2001398"/>
            <a:chExt cx="1247770" cy="1312706"/>
          </a:xfrm>
        </p:grpSpPr>
        <p:sp>
          <p:nvSpPr>
            <p:cNvPr id="2045" name="Google Shape;2045;p64"/>
            <p:cNvSpPr/>
            <p:nvPr/>
          </p:nvSpPr>
          <p:spPr>
            <a:xfrm>
              <a:off x="-170771" y="2487674"/>
              <a:ext cx="175978" cy="229118"/>
            </a:xfrm>
            <a:custGeom>
              <a:rect b="b" l="l" r="r" t="t"/>
              <a:pathLst>
                <a:path extrusionOk="0" h="2311" w="1775">
                  <a:moveTo>
                    <a:pt x="917" y="1"/>
                  </a:moveTo>
                  <a:lnTo>
                    <a:pt x="0" y="572"/>
                  </a:lnTo>
                  <a:lnTo>
                    <a:pt x="1191" y="2311"/>
                  </a:lnTo>
                  <a:lnTo>
                    <a:pt x="1774" y="1989"/>
                  </a:lnTo>
                  <a:lnTo>
                    <a:pt x="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333251" y="3086175"/>
              <a:ext cx="175978" cy="227929"/>
            </a:xfrm>
            <a:custGeom>
              <a:rect b="b" l="l" r="r" t="t"/>
              <a:pathLst>
                <a:path extrusionOk="0" h="2299" w="1775">
                  <a:moveTo>
                    <a:pt x="941" y="0"/>
                  </a:moveTo>
                  <a:lnTo>
                    <a:pt x="0" y="548"/>
                  </a:lnTo>
                  <a:lnTo>
                    <a:pt x="1191" y="2298"/>
                  </a:lnTo>
                  <a:lnTo>
                    <a:pt x="1774" y="1977"/>
                  </a:lnTo>
                  <a:lnTo>
                    <a:pt x="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77076" y="2525446"/>
              <a:ext cx="175978" cy="227929"/>
            </a:xfrm>
            <a:custGeom>
              <a:rect b="b" l="l" r="r" t="t"/>
              <a:pathLst>
                <a:path extrusionOk="0" h="2299" w="1775">
                  <a:moveTo>
                    <a:pt x="941" y="1"/>
                  </a:moveTo>
                  <a:lnTo>
                    <a:pt x="1" y="560"/>
                  </a:lnTo>
                  <a:lnTo>
                    <a:pt x="1191" y="2299"/>
                  </a:lnTo>
                  <a:lnTo>
                    <a:pt x="1775" y="1977"/>
                  </a:lnTo>
                  <a:lnTo>
                    <a:pt x="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16899" y="2830001"/>
              <a:ext cx="174788" cy="229118"/>
            </a:xfrm>
            <a:custGeom>
              <a:rect b="b" l="l" r="r" t="t"/>
              <a:pathLst>
                <a:path extrusionOk="0" h="2311" w="1763">
                  <a:moveTo>
                    <a:pt x="929" y="1"/>
                  </a:moveTo>
                  <a:lnTo>
                    <a:pt x="0" y="572"/>
                  </a:lnTo>
                  <a:lnTo>
                    <a:pt x="1191" y="2310"/>
                  </a:lnTo>
                  <a:lnTo>
                    <a:pt x="1763" y="1989"/>
                  </a:ln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44468" y="2160714"/>
              <a:ext cx="208992" cy="272840"/>
            </a:xfrm>
            <a:custGeom>
              <a:rect b="b" l="l" r="r" t="t"/>
              <a:pathLst>
                <a:path extrusionOk="0" h="2752" w="2108">
                  <a:moveTo>
                    <a:pt x="1108" y="1"/>
                  </a:moveTo>
                  <a:lnTo>
                    <a:pt x="0" y="668"/>
                  </a:lnTo>
                  <a:lnTo>
                    <a:pt x="1417" y="2751"/>
                  </a:lnTo>
                  <a:lnTo>
                    <a:pt x="2108" y="2370"/>
                  </a:lnTo>
                  <a:lnTo>
                    <a:pt x="1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686186" y="2475877"/>
              <a:ext cx="224359" cy="151192"/>
            </a:xfrm>
            <a:custGeom>
              <a:rect b="b" l="l" r="r" t="t"/>
              <a:pathLst>
                <a:path extrusionOk="0" h="1525" w="2263">
                  <a:moveTo>
                    <a:pt x="298" y="1"/>
                  </a:moveTo>
                  <a:lnTo>
                    <a:pt x="0" y="1060"/>
                  </a:lnTo>
                  <a:lnTo>
                    <a:pt x="2060" y="1525"/>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284871" y="2150106"/>
              <a:ext cx="225549" cy="151192"/>
            </a:xfrm>
            <a:custGeom>
              <a:rect b="b" l="l" r="r" t="t"/>
              <a:pathLst>
                <a:path extrusionOk="0" h="1525" w="2275">
                  <a:moveTo>
                    <a:pt x="310" y="1"/>
                  </a:moveTo>
                  <a:lnTo>
                    <a:pt x="0" y="1048"/>
                  </a:lnTo>
                  <a:lnTo>
                    <a:pt x="2072" y="1525"/>
                  </a:lnTo>
                  <a:lnTo>
                    <a:pt x="2274" y="894"/>
                  </a:lnTo>
                  <a:lnTo>
                    <a:pt x="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852640" y="2271651"/>
              <a:ext cx="224359" cy="150102"/>
            </a:xfrm>
            <a:custGeom>
              <a:rect b="b" l="l" r="r" t="t"/>
              <a:pathLst>
                <a:path extrusionOk="0" h="1514" w="2263">
                  <a:moveTo>
                    <a:pt x="298" y="1"/>
                  </a:moveTo>
                  <a:lnTo>
                    <a:pt x="0" y="1049"/>
                  </a:lnTo>
                  <a:lnTo>
                    <a:pt x="2060" y="1513"/>
                  </a:lnTo>
                  <a:lnTo>
                    <a:pt x="2262" y="894"/>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579909" y="2001398"/>
              <a:ext cx="209092" cy="212562"/>
            </a:xfrm>
            <a:custGeom>
              <a:rect b="b" l="l" r="r" t="t"/>
              <a:pathLst>
                <a:path extrusionOk="0" h="2144" w="2109">
                  <a:moveTo>
                    <a:pt x="727" y="0"/>
                  </a:moveTo>
                  <a:lnTo>
                    <a:pt x="1" y="798"/>
                  </a:lnTo>
                  <a:lnTo>
                    <a:pt x="1656" y="2144"/>
                  </a:lnTo>
                  <a:lnTo>
                    <a:pt x="2108" y="1655"/>
                  </a:lnTo>
                  <a:lnTo>
                    <a:pt x="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320264" y="2444053"/>
              <a:ext cx="174788" cy="226739"/>
            </a:xfrm>
            <a:custGeom>
              <a:rect b="b" l="l" r="r" t="t"/>
              <a:pathLst>
                <a:path extrusionOk="0" h="2287" w="1763">
                  <a:moveTo>
                    <a:pt x="929" y="0"/>
                  </a:moveTo>
                  <a:lnTo>
                    <a:pt x="0" y="548"/>
                  </a:lnTo>
                  <a:lnTo>
                    <a:pt x="1179" y="2286"/>
                  </a:lnTo>
                  <a:lnTo>
                    <a:pt x="1762" y="1977"/>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490188" y="2798177"/>
              <a:ext cx="218510" cy="107470"/>
            </a:xfrm>
            <a:custGeom>
              <a:rect b="b" l="l" r="r" t="t"/>
              <a:pathLst>
                <a:path extrusionOk="0" h="1084" w="2204">
                  <a:moveTo>
                    <a:pt x="1" y="0"/>
                  </a:moveTo>
                  <a:lnTo>
                    <a:pt x="132" y="1084"/>
                  </a:lnTo>
                  <a:lnTo>
                    <a:pt x="2204" y="715"/>
                  </a:lnTo>
                  <a:lnTo>
                    <a:pt x="2156" y="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64"/>
          <p:cNvGrpSpPr/>
          <p:nvPr/>
        </p:nvGrpSpPr>
        <p:grpSpPr>
          <a:xfrm rot="-2437455">
            <a:off x="7542425" y="1841424"/>
            <a:ext cx="2137927" cy="1331951"/>
            <a:chOff x="93633" y="136398"/>
            <a:chExt cx="1233600" cy="768546"/>
          </a:xfrm>
        </p:grpSpPr>
        <p:grpSp>
          <p:nvGrpSpPr>
            <p:cNvPr id="2057" name="Google Shape;2057;p64"/>
            <p:cNvGrpSpPr/>
            <p:nvPr/>
          </p:nvGrpSpPr>
          <p:grpSpPr>
            <a:xfrm>
              <a:off x="93633" y="189140"/>
              <a:ext cx="676436" cy="715804"/>
              <a:chOff x="93633" y="189140"/>
              <a:chExt cx="676436" cy="715804"/>
            </a:xfrm>
          </p:grpSpPr>
          <p:sp>
            <p:nvSpPr>
              <p:cNvPr id="2058" name="Google Shape;2058;p64"/>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9" name="Google Shape;2059;p64"/>
              <p:cNvGrpSpPr/>
              <p:nvPr/>
            </p:nvGrpSpPr>
            <p:grpSpPr>
              <a:xfrm>
                <a:off x="463123" y="189140"/>
                <a:ext cx="306945" cy="261834"/>
                <a:chOff x="463123" y="189140"/>
                <a:chExt cx="306945" cy="261834"/>
              </a:xfrm>
            </p:grpSpPr>
            <p:sp>
              <p:nvSpPr>
                <p:cNvPr id="2060" name="Google Shape;2060;p64"/>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2" name="Google Shape;2062;p64"/>
            <p:cNvGrpSpPr/>
            <p:nvPr/>
          </p:nvGrpSpPr>
          <p:grpSpPr>
            <a:xfrm>
              <a:off x="182164" y="628622"/>
              <a:ext cx="131066" cy="177168"/>
              <a:chOff x="182164" y="628622"/>
              <a:chExt cx="131066" cy="177168"/>
            </a:xfrm>
          </p:grpSpPr>
          <p:sp>
            <p:nvSpPr>
              <p:cNvPr id="2063" name="Google Shape;2063;p64"/>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64"/>
            <p:cNvGrpSpPr/>
            <p:nvPr/>
          </p:nvGrpSpPr>
          <p:grpSpPr>
            <a:xfrm>
              <a:off x="886843" y="136398"/>
              <a:ext cx="440390" cy="463091"/>
              <a:chOff x="886843" y="136398"/>
              <a:chExt cx="440390" cy="463091"/>
            </a:xfrm>
          </p:grpSpPr>
          <p:grpSp>
            <p:nvGrpSpPr>
              <p:cNvPr id="2066" name="Google Shape;2066;p64"/>
              <p:cNvGrpSpPr/>
              <p:nvPr/>
            </p:nvGrpSpPr>
            <p:grpSpPr>
              <a:xfrm>
                <a:off x="886843" y="136398"/>
                <a:ext cx="440390" cy="463091"/>
                <a:chOff x="886843" y="136398"/>
                <a:chExt cx="440390" cy="463091"/>
              </a:xfrm>
            </p:grpSpPr>
            <p:sp>
              <p:nvSpPr>
                <p:cNvPr id="2067" name="Google Shape;2067;p64"/>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64"/>
                <p:cNvGrpSpPr/>
                <p:nvPr/>
              </p:nvGrpSpPr>
              <p:grpSpPr>
                <a:xfrm>
                  <a:off x="886843" y="136398"/>
                  <a:ext cx="168741" cy="192731"/>
                  <a:chOff x="886843" y="136398"/>
                  <a:chExt cx="168741" cy="192731"/>
                </a:xfrm>
              </p:grpSpPr>
              <p:sp>
                <p:nvSpPr>
                  <p:cNvPr id="2069" name="Google Shape;2069;p64"/>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64"/>
              <p:cNvGrpSpPr/>
              <p:nvPr/>
            </p:nvGrpSpPr>
            <p:grpSpPr>
              <a:xfrm>
                <a:off x="1115854" y="481104"/>
                <a:ext cx="100431" cy="74456"/>
                <a:chOff x="1115854" y="481104"/>
                <a:chExt cx="100431" cy="74456"/>
              </a:xfrm>
            </p:grpSpPr>
            <p:sp>
              <p:nvSpPr>
                <p:cNvPr id="2072" name="Google Shape;2072;p64"/>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7" name="Shape 2077"/>
        <p:cNvGrpSpPr/>
        <p:nvPr/>
      </p:nvGrpSpPr>
      <p:grpSpPr>
        <a:xfrm>
          <a:off x="0" y="0"/>
          <a:ext cx="0" cy="0"/>
          <a:chOff x="0" y="0"/>
          <a:chExt cx="0" cy="0"/>
        </a:xfrm>
      </p:grpSpPr>
      <p:sp>
        <p:nvSpPr>
          <p:cNvPr id="2078" name="Google Shape;2078;p65"/>
          <p:cNvSpPr txBox="1"/>
          <p:nvPr>
            <p:ph type="title"/>
          </p:nvPr>
        </p:nvSpPr>
        <p:spPr>
          <a:xfrm>
            <a:off x="799300" y="1537675"/>
            <a:ext cx="5221200" cy="27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a:t>
            </a:r>
            <a:endParaRPr/>
          </a:p>
        </p:txBody>
      </p:sp>
      <p:sp>
        <p:nvSpPr>
          <p:cNvPr id="2079" name="Google Shape;2079;p65"/>
          <p:cNvSpPr txBox="1"/>
          <p:nvPr>
            <p:ph idx="1" type="subTitle"/>
          </p:nvPr>
        </p:nvSpPr>
        <p:spPr>
          <a:xfrm>
            <a:off x="799300" y="1894100"/>
            <a:ext cx="5224200" cy="116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uFill>
                  <a:noFill/>
                </a:uFill>
                <a:latin typeface="Barlow"/>
                <a:ea typeface="Barlow"/>
                <a:cs typeface="Barlow"/>
                <a:sym typeface="Barlow"/>
                <a:hlinkClick r:id="rId3"/>
              </a:rPr>
              <a:t>Bottle of milk and nuts</a:t>
            </a:r>
            <a:endParaRPr>
              <a:latin typeface="Barlow"/>
              <a:ea typeface="Barlow"/>
              <a:cs typeface="Barlow"/>
              <a:sym typeface="Barlow"/>
            </a:endParaRPr>
          </a:p>
          <a:p>
            <a:pPr indent="-330200" lvl="0" marL="457200" rtl="0" algn="l">
              <a:spcBef>
                <a:spcPts val="0"/>
              </a:spcBef>
              <a:spcAft>
                <a:spcPts val="0"/>
              </a:spcAft>
              <a:buSzPts val="1600"/>
              <a:buChar char="●"/>
            </a:pPr>
            <a:r>
              <a:rPr lang="en">
                <a:uFill>
                  <a:noFill/>
                </a:uFill>
                <a:latin typeface="Barlow"/>
                <a:ea typeface="Barlow"/>
                <a:cs typeface="Barlow"/>
                <a:sym typeface="Barlow"/>
                <a:hlinkClick r:id="rId4"/>
              </a:rPr>
              <a:t>Front view of glass of milk with coconut </a:t>
            </a:r>
            <a:endParaRPr>
              <a:latin typeface="Barlow"/>
              <a:ea typeface="Barlow"/>
              <a:cs typeface="Barlow"/>
              <a:sym typeface="Barlow"/>
            </a:endParaRPr>
          </a:p>
          <a:p>
            <a:pPr indent="-330200" lvl="0" marL="457200" rtl="0" algn="l">
              <a:spcBef>
                <a:spcPts val="0"/>
              </a:spcBef>
              <a:spcAft>
                <a:spcPts val="0"/>
              </a:spcAft>
              <a:buSzPts val="1600"/>
              <a:buChar char="●"/>
            </a:pPr>
            <a:r>
              <a:rPr lang="en">
                <a:uFill>
                  <a:noFill/>
                </a:uFill>
                <a:latin typeface="Barlow"/>
                <a:ea typeface="Barlow"/>
                <a:cs typeface="Barlow"/>
                <a:sym typeface="Barlow"/>
                <a:hlinkClick r:id="rId5"/>
              </a:rPr>
              <a:t>Fruit salad in coconut plate and pineapple stars</a:t>
            </a:r>
            <a:endParaRPr>
              <a:latin typeface="Barlow"/>
              <a:ea typeface="Barlow"/>
              <a:cs typeface="Barlow"/>
              <a:sym typeface="Barlow"/>
            </a:endParaRPr>
          </a:p>
          <a:p>
            <a:pPr indent="-330200" lvl="0" marL="457200" rtl="0" algn="l">
              <a:spcBef>
                <a:spcPts val="0"/>
              </a:spcBef>
              <a:spcAft>
                <a:spcPts val="0"/>
              </a:spcAft>
              <a:buSzPts val="1600"/>
              <a:buFont typeface="Proxima Nova"/>
              <a:buChar char="●"/>
            </a:pPr>
            <a:r>
              <a:rPr lang="en">
                <a:uFill>
                  <a:noFill/>
                </a:uFill>
                <a:latin typeface="Barlow"/>
                <a:ea typeface="Barlow"/>
                <a:cs typeface="Barlow"/>
                <a:sym typeface="Barlow"/>
                <a:hlinkClick r:id="rId6"/>
              </a:rPr>
              <a:t>Medium shot smiley woman with hawaiian shirt</a:t>
            </a:r>
            <a:r>
              <a:rPr lang="en"/>
              <a:t> </a:t>
            </a:r>
            <a:endParaRPr/>
          </a:p>
        </p:txBody>
      </p:sp>
      <p:sp>
        <p:nvSpPr>
          <p:cNvPr id="2080" name="Google Shape;2080;p65"/>
          <p:cNvSpPr txBox="1"/>
          <p:nvPr>
            <p:ph idx="2"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ALTERNATIVE </a:t>
            </a:r>
            <a:r>
              <a:rPr b="0" lang="en"/>
              <a:t>RESOURCES</a:t>
            </a:r>
            <a:endParaRPr b="0"/>
          </a:p>
        </p:txBody>
      </p:sp>
      <p:sp>
        <p:nvSpPr>
          <p:cNvPr id="2081" name="Google Shape;2081;p65"/>
          <p:cNvSpPr txBox="1"/>
          <p:nvPr>
            <p:ph idx="3" type="title"/>
          </p:nvPr>
        </p:nvSpPr>
        <p:spPr>
          <a:xfrm>
            <a:off x="799300" y="3168717"/>
            <a:ext cx="5221200" cy="27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VECTORS</a:t>
            </a:r>
            <a:endParaRPr/>
          </a:p>
        </p:txBody>
      </p:sp>
      <p:sp>
        <p:nvSpPr>
          <p:cNvPr id="2082" name="Google Shape;2082;p65"/>
          <p:cNvSpPr txBox="1"/>
          <p:nvPr>
            <p:ph idx="4" type="subTitle"/>
          </p:nvPr>
        </p:nvSpPr>
        <p:spPr>
          <a:xfrm>
            <a:off x="800500" y="3425400"/>
            <a:ext cx="5218800" cy="123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
                <a:solidFill>
                  <a:schemeClr val="dk1"/>
                </a:solidFill>
                <a:uFill>
                  <a:noFill/>
                </a:uFill>
                <a:hlinkClick r:id="rId7">
                  <a:extLst>
                    <a:ext uri="{A12FA001-AC4F-418D-AE19-62706E023703}">
                      <ahyp:hlinkClr val="tx"/>
                    </a:ext>
                  </a:extLst>
                </a:hlinkClick>
              </a:rPr>
              <a:t>Flat device mockup infographic</a:t>
            </a:r>
            <a:endParaRPr>
              <a:solidFill>
                <a:schemeClr val="dk1"/>
              </a:solidFill>
            </a:endParaRPr>
          </a:p>
        </p:txBody>
      </p:sp>
      <p:grpSp>
        <p:nvGrpSpPr>
          <p:cNvPr id="2083" name="Google Shape;2083;p65"/>
          <p:cNvGrpSpPr/>
          <p:nvPr/>
        </p:nvGrpSpPr>
        <p:grpSpPr>
          <a:xfrm>
            <a:off x="6965389" y="2633183"/>
            <a:ext cx="1389323" cy="1845034"/>
            <a:chOff x="6935175" y="2571750"/>
            <a:chExt cx="1177093" cy="1563191"/>
          </a:xfrm>
        </p:grpSpPr>
        <p:sp>
          <p:nvSpPr>
            <p:cNvPr id="2084" name="Google Shape;2084;p65"/>
            <p:cNvSpPr/>
            <p:nvPr/>
          </p:nvSpPr>
          <p:spPr>
            <a:xfrm>
              <a:off x="6935175" y="2571750"/>
              <a:ext cx="1177093" cy="1563191"/>
            </a:xfrm>
            <a:custGeom>
              <a:rect b="b" l="l" r="r" t="t"/>
              <a:pathLst>
                <a:path extrusionOk="0" h="46645" w="35124">
                  <a:moveTo>
                    <a:pt x="27900" y="1"/>
                  </a:moveTo>
                  <a:cubicBezTo>
                    <a:pt x="24925" y="1"/>
                    <a:pt x="21651" y="1845"/>
                    <a:pt x="19931" y="4347"/>
                  </a:cubicBezTo>
                  <a:cubicBezTo>
                    <a:pt x="17896" y="7385"/>
                    <a:pt x="17088" y="11065"/>
                    <a:pt x="14914" y="14243"/>
                  </a:cubicBezTo>
                  <a:cubicBezTo>
                    <a:pt x="12739" y="17448"/>
                    <a:pt x="9060" y="19288"/>
                    <a:pt x="6356" y="22048"/>
                  </a:cubicBezTo>
                  <a:cubicBezTo>
                    <a:pt x="1283" y="27093"/>
                    <a:pt x="0" y="36153"/>
                    <a:pt x="4851" y="41421"/>
                  </a:cubicBezTo>
                  <a:cubicBezTo>
                    <a:pt x="7471" y="44264"/>
                    <a:pt x="11374" y="45602"/>
                    <a:pt x="15165" y="46271"/>
                  </a:cubicBezTo>
                  <a:cubicBezTo>
                    <a:pt x="16560" y="46494"/>
                    <a:pt x="17978" y="46645"/>
                    <a:pt x="19381" y="46645"/>
                  </a:cubicBezTo>
                  <a:cubicBezTo>
                    <a:pt x="21145" y="46645"/>
                    <a:pt x="22885" y="46406"/>
                    <a:pt x="24531" y="45770"/>
                  </a:cubicBezTo>
                  <a:cubicBezTo>
                    <a:pt x="28015" y="44459"/>
                    <a:pt x="30775" y="41449"/>
                    <a:pt x="32169" y="37965"/>
                  </a:cubicBezTo>
                  <a:cubicBezTo>
                    <a:pt x="33590" y="34508"/>
                    <a:pt x="33813" y="30605"/>
                    <a:pt x="33284" y="26926"/>
                  </a:cubicBezTo>
                  <a:cubicBezTo>
                    <a:pt x="32810" y="23692"/>
                    <a:pt x="31750" y="20515"/>
                    <a:pt x="31723" y="17197"/>
                  </a:cubicBezTo>
                  <a:cubicBezTo>
                    <a:pt x="31639" y="12765"/>
                    <a:pt x="35123" y="8389"/>
                    <a:pt x="33451" y="3957"/>
                  </a:cubicBezTo>
                  <a:cubicBezTo>
                    <a:pt x="32374" y="1130"/>
                    <a:pt x="30228" y="1"/>
                    <a:pt x="27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5" name="Google Shape;2085;p65"/>
            <p:cNvGrpSpPr/>
            <p:nvPr/>
          </p:nvGrpSpPr>
          <p:grpSpPr>
            <a:xfrm>
              <a:off x="7361146" y="3255499"/>
              <a:ext cx="426005" cy="514747"/>
              <a:chOff x="7361146" y="3255499"/>
              <a:chExt cx="426005" cy="514747"/>
            </a:xfrm>
          </p:grpSpPr>
          <p:sp>
            <p:nvSpPr>
              <p:cNvPr id="2086" name="Google Shape;2086;p65"/>
              <p:cNvSpPr/>
              <p:nvPr/>
            </p:nvSpPr>
            <p:spPr>
              <a:xfrm>
                <a:off x="7725455" y="3352651"/>
                <a:ext cx="61697" cy="60758"/>
              </a:xfrm>
              <a:custGeom>
                <a:rect b="b" l="l" r="r" t="t"/>
                <a:pathLst>
                  <a:path extrusionOk="0" h="1813" w="1841">
                    <a:moveTo>
                      <a:pt x="921" y="0"/>
                    </a:moveTo>
                    <a:cubicBezTo>
                      <a:pt x="447" y="0"/>
                      <a:pt x="1" y="390"/>
                      <a:pt x="1" y="892"/>
                    </a:cubicBezTo>
                    <a:cubicBezTo>
                      <a:pt x="1" y="1394"/>
                      <a:pt x="391" y="1812"/>
                      <a:pt x="921" y="1812"/>
                    </a:cubicBezTo>
                    <a:cubicBezTo>
                      <a:pt x="1395" y="1812"/>
                      <a:pt x="1841" y="1422"/>
                      <a:pt x="1841" y="892"/>
                    </a:cubicBezTo>
                    <a:cubicBezTo>
                      <a:pt x="1841" y="418"/>
                      <a:pt x="1395" y="0"/>
                      <a:pt x="9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7724550" y="3255499"/>
                <a:ext cx="60725" cy="60758"/>
              </a:xfrm>
              <a:custGeom>
                <a:rect b="b" l="l" r="r" t="t"/>
                <a:pathLst>
                  <a:path extrusionOk="0" h="1813" w="1812">
                    <a:moveTo>
                      <a:pt x="920" y="0"/>
                    </a:moveTo>
                    <a:cubicBezTo>
                      <a:pt x="418" y="0"/>
                      <a:pt x="0" y="390"/>
                      <a:pt x="0" y="892"/>
                    </a:cubicBezTo>
                    <a:cubicBezTo>
                      <a:pt x="0" y="1394"/>
                      <a:pt x="390" y="1812"/>
                      <a:pt x="920" y="1812"/>
                    </a:cubicBezTo>
                    <a:cubicBezTo>
                      <a:pt x="1394" y="1812"/>
                      <a:pt x="1812" y="1422"/>
                      <a:pt x="1812" y="892"/>
                    </a:cubicBezTo>
                    <a:cubicBezTo>
                      <a:pt x="1812" y="418"/>
                      <a:pt x="1394"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7472305" y="3709488"/>
                <a:ext cx="60758" cy="60758"/>
              </a:xfrm>
              <a:custGeom>
                <a:rect b="b" l="l" r="r" t="t"/>
                <a:pathLst>
                  <a:path extrusionOk="0" h="1813" w="1813">
                    <a:moveTo>
                      <a:pt x="921" y="1"/>
                    </a:moveTo>
                    <a:cubicBezTo>
                      <a:pt x="419" y="1"/>
                      <a:pt x="1" y="419"/>
                      <a:pt x="1" y="920"/>
                    </a:cubicBezTo>
                    <a:cubicBezTo>
                      <a:pt x="1" y="1422"/>
                      <a:pt x="419" y="1812"/>
                      <a:pt x="921" y="1812"/>
                    </a:cubicBezTo>
                    <a:cubicBezTo>
                      <a:pt x="1422" y="1812"/>
                      <a:pt x="1813" y="1422"/>
                      <a:pt x="1813" y="920"/>
                    </a:cubicBezTo>
                    <a:cubicBezTo>
                      <a:pt x="1813" y="419"/>
                      <a:pt x="1422" y="1"/>
                      <a:pt x="9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7361146" y="3709455"/>
                <a:ext cx="60758" cy="60792"/>
              </a:xfrm>
              <a:custGeom>
                <a:rect b="b" l="l" r="r" t="t"/>
                <a:pathLst>
                  <a:path extrusionOk="0" h="1814" w="1813">
                    <a:moveTo>
                      <a:pt x="968" y="0"/>
                    </a:moveTo>
                    <a:cubicBezTo>
                      <a:pt x="952" y="0"/>
                      <a:pt x="936" y="1"/>
                      <a:pt x="920" y="2"/>
                    </a:cubicBezTo>
                    <a:cubicBezTo>
                      <a:pt x="419" y="2"/>
                      <a:pt x="1" y="420"/>
                      <a:pt x="1" y="921"/>
                    </a:cubicBezTo>
                    <a:cubicBezTo>
                      <a:pt x="1" y="1395"/>
                      <a:pt x="391" y="1813"/>
                      <a:pt x="920" y="1813"/>
                    </a:cubicBezTo>
                    <a:cubicBezTo>
                      <a:pt x="1394" y="1813"/>
                      <a:pt x="1812" y="1451"/>
                      <a:pt x="1812" y="921"/>
                    </a:cubicBezTo>
                    <a:cubicBezTo>
                      <a:pt x="1812" y="409"/>
                      <a:pt x="1446" y="0"/>
                      <a:pt x="9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7428404" y="3449802"/>
                <a:ext cx="60758" cy="60758"/>
              </a:xfrm>
              <a:custGeom>
                <a:rect b="b" l="l" r="r" t="t"/>
                <a:pathLst>
                  <a:path extrusionOk="0" h="1813" w="1813">
                    <a:moveTo>
                      <a:pt x="893" y="0"/>
                    </a:moveTo>
                    <a:cubicBezTo>
                      <a:pt x="419" y="0"/>
                      <a:pt x="1" y="363"/>
                      <a:pt x="1" y="892"/>
                    </a:cubicBezTo>
                    <a:cubicBezTo>
                      <a:pt x="1" y="1394"/>
                      <a:pt x="391" y="1812"/>
                      <a:pt x="893" y="1812"/>
                    </a:cubicBezTo>
                    <a:cubicBezTo>
                      <a:pt x="1394" y="1812"/>
                      <a:pt x="1812" y="1422"/>
                      <a:pt x="1812" y="892"/>
                    </a:cubicBezTo>
                    <a:cubicBezTo>
                      <a:pt x="1812" y="363"/>
                      <a:pt x="1394"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7532090" y="3375070"/>
                <a:ext cx="60758" cy="60758"/>
              </a:xfrm>
              <a:custGeom>
                <a:rect b="b" l="l" r="r" t="t"/>
                <a:pathLst>
                  <a:path extrusionOk="0" h="1813" w="1813">
                    <a:moveTo>
                      <a:pt x="893" y="0"/>
                    </a:moveTo>
                    <a:cubicBezTo>
                      <a:pt x="419" y="0"/>
                      <a:pt x="1" y="363"/>
                      <a:pt x="1" y="892"/>
                    </a:cubicBezTo>
                    <a:cubicBezTo>
                      <a:pt x="1" y="1394"/>
                      <a:pt x="391" y="1812"/>
                      <a:pt x="893" y="1812"/>
                    </a:cubicBezTo>
                    <a:cubicBezTo>
                      <a:pt x="1395" y="1812"/>
                      <a:pt x="1813" y="1422"/>
                      <a:pt x="1813" y="892"/>
                    </a:cubicBezTo>
                    <a:cubicBezTo>
                      <a:pt x="1813" y="418"/>
                      <a:pt x="1422"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7488190" y="3561900"/>
                <a:ext cx="60758" cy="60758"/>
              </a:xfrm>
              <a:custGeom>
                <a:rect b="b" l="l" r="r" t="t"/>
                <a:pathLst>
                  <a:path extrusionOk="0" h="1813" w="1813">
                    <a:moveTo>
                      <a:pt x="893" y="0"/>
                    </a:moveTo>
                    <a:cubicBezTo>
                      <a:pt x="419" y="0"/>
                      <a:pt x="1" y="363"/>
                      <a:pt x="1" y="892"/>
                    </a:cubicBezTo>
                    <a:cubicBezTo>
                      <a:pt x="1" y="1394"/>
                      <a:pt x="363" y="1812"/>
                      <a:pt x="893" y="1812"/>
                    </a:cubicBezTo>
                    <a:cubicBezTo>
                      <a:pt x="1394" y="1812"/>
                      <a:pt x="1812" y="1422"/>
                      <a:pt x="1812" y="892"/>
                    </a:cubicBezTo>
                    <a:cubicBezTo>
                      <a:pt x="1812" y="418"/>
                      <a:pt x="1394"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7606822" y="3278857"/>
                <a:ext cx="60758" cy="60725"/>
              </a:xfrm>
              <a:custGeom>
                <a:rect b="b" l="l" r="r" t="t"/>
                <a:pathLst>
                  <a:path extrusionOk="0" h="1812" w="1813">
                    <a:moveTo>
                      <a:pt x="893" y="0"/>
                    </a:moveTo>
                    <a:cubicBezTo>
                      <a:pt x="419" y="0"/>
                      <a:pt x="1" y="390"/>
                      <a:pt x="1" y="920"/>
                    </a:cubicBezTo>
                    <a:cubicBezTo>
                      <a:pt x="1" y="1394"/>
                      <a:pt x="391" y="1812"/>
                      <a:pt x="893" y="1812"/>
                    </a:cubicBezTo>
                    <a:cubicBezTo>
                      <a:pt x="1395" y="1812"/>
                      <a:pt x="1813" y="1422"/>
                      <a:pt x="1813" y="920"/>
                    </a:cubicBezTo>
                    <a:cubicBezTo>
                      <a:pt x="1813" y="418"/>
                      <a:pt x="1395"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7561983" y="3493703"/>
                <a:ext cx="61697" cy="60758"/>
              </a:xfrm>
              <a:custGeom>
                <a:rect b="b" l="l" r="r" t="t"/>
                <a:pathLst>
                  <a:path extrusionOk="0" h="1813" w="1841">
                    <a:moveTo>
                      <a:pt x="921" y="0"/>
                    </a:moveTo>
                    <a:cubicBezTo>
                      <a:pt x="447" y="0"/>
                      <a:pt x="1" y="391"/>
                      <a:pt x="1" y="920"/>
                    </a:cubicBezTo>
                    <a:cubicBezTo>
                      <a:pt x="1" y="1394"/>
                      <a:pt x="391" y="1812"/>
                      <a:pt x="921" y="1812"/>
                    </a:cubicBezTo>
                    <a:cubicBezTo>
                      <a:pt x="1395" y="1812"/>
                      <a:pt x="1841" y="1422"/>
                      <a:pt x="1841" y="920"/>
                    </a:cubicBezTo>
                    <a:cubicBezTo>
                      <a:pt x="1841" y="391"/>
                      <a:pt x="1395" y="0"/>
                      <a:pt x="9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7391039" y="3575909"/>
                <a:ext cx="60758" cy="60758"/>
              </a:xfrm>
              <a:custGeom>
                <a:rect b="b" l="l" r="r" t="t"/>
                <a:pathLst>
                  <a:path extrusionOk="0" h="1813" w="1813">
                    <a:moveTo>
                      <a:pt x="893" y="0"/>
                    </a:moveTo>
                    <a:cubicBezTo>
                      <a:pt x="419" y="0"/>
                      <a:pt x="1" y="363"/>
                      <a:pt x="1" y="892"/>
                    </a:cubicBezTo>
                    <a:cubicBezTo>
                      <a:pt x="1" y="1394"/>
                      <a:pt x="363" y="1812"/>
                      <a:pt x="893" y="1812"/>
                    </a:cubicBezTo>
                    <a:cubicBezTo>
                      <a:pt x="1394" y="1812"/>
                      <a:pt x="1812" y="1422"/>
                      <a:pt x="1812" y="892"/>
                    </a:cubicBezTo>
                    <a:cubicBezTo>
                      <a:pt x="1812" y="363"/>
                      <a:pt x="1422"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a:off x="7577868" y="3619809"/>
                <a:ext cx="60758" cy="60758"/>
              </a:xfrm>
              <a:custGeom>
                <a:rect b="b" l="l" r="r" t="t"/>
                <a:pathLst>
                  <a:path extrusionOk="0" h="1813" w="1813">
                    <a:moveTo>
                      <a:pt x="893" y="0"/>
                    </a:moveTo>
                    <a:cubicBezTo>
                      <a:pt x="419" y="0"/>
                      <a:pt x="1" y="391"/>
                      <a:pt x="1" y="920"/>
                    </a:cubicBezTo>
                    <a:cubicBezTo>
                      <a:pt x="1" y="1394"/>
                      <a:pt x="419" y="1812"/>
                      <a:pt x="893" y="1812"/>
                    </a:cubicBezTo>
                    <a:cubicBezTo>
                      <a:pt x="1394" y="1812"/>
                      <a:pt x="1813" y="1422"/>
                      <a:pt x="1813" y="920"/>
                    </a:cubicBezTo>
                    <a:cubicBezTo>
                      <a:pt x="1813" y="419"/>
                      <a:pt x="1394" y="0"/>
                      <a:pt x="8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7473243" y="3307811"/>
                <a:ext cx="61697" cy="60758"/>
              </a:xfrm>
              <a:custGeom>
                <a:rect b="b" l="l" r="r" t="t"/>
                <a:pathLst>
                  <a:path extrusionOk="0" h="1813" w="1841">
                    <a:moveTo>
                      <a:pt x="920" y="0"/>
                    </a:moveTo>
                    <a:cubicBezTo>
                      <a:pt x="447" y="0"/>
                      <a:pt x="1" y="418"/>
                      <a:pt x="1" y="920"/>
                    </a:cubicBezTo>
                    <a:cubicBezTo>
                      <a:pt x="1" y="1394"/>
                      <a:pt x="447" y="1812"/>
                      <a:pt x="920" y="1812"/>
                    </a:cubicBezTo>
                    <a:cubicBezTo>
                      <a:pt x="1394" y="1812"/>
                      <a:pt x="1840" y="1450"/>
                      <a:pt x="1840" y="920"/>
                    </a:cubicBezTo>
                    <a:cubicBezTo>
                      <a:pt x="1840" y="390"/>
                      <a:pt x="1394"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7659134" y="3412436"/>
                <a:ext cx="60758" cy="60758"/>
              </a:xfrm>
              <a:custGeom>
                <a:rect b="b" l="l" r="r" t="t"/>
                <a:pathLst>
                  <a:path extrusionOk="0" h="1813" w="1813">
                    <a:moveTo>
                      <a:pt x="921" y="0"/>
                    </a:moveTo>
                    <a:cubicBezTo>
                      <a:pt x="419" y="0"/>
                      <a:pt x="1" y="363"/>
                      <a:pt x="1" y="892"/>
                    </a:cubicBezTo>
                    <a:cubicBezTo>
                      <a:pt x="1" y="1394"/>
                      <a:pt x="391" y="1812"/>
                      <a:pt x="921" y="1812"/>
                    </a:cubicBezTo>
                    <a:cubicBezTo>
                      <a:pt x="1395" y="1812"/>
                      <a:pt x="1813" y="1422"/>
                      <a:pt x="1813" y="892"/>
                    </a:cubicBezTo>
                    <a:cubicBezTo>
                      <a:pt x="1813" y="363"/>
                      <a:pt x="1395" y="0"/>
                      <a:pt x="9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7666608" y="3545982"/>
                <a:ext cx="60758" cy="60792"/>
              </a:xfrm>
              <a:custGeom>
                <a:rect b="b" l="l" r="r" t="t"/>
                <a:pathLst>
                  <a:path extrusionOk="0" h="1814" w="1813">
                    <a:moveTo>
                      <a:pt x="940" y="0"/>
                    </a:moveTo>
                    <a:cubicBezTo>
                      <a:pt x="924" y="0"/>
                      <a:pt x="909" y="0"/>
                      <a:pt x="893" y="1"/>
                    </a:cubicBezTo>
                    <a:cubicBezTo>
                      <a:pt x="419" y="1"/>
                      <a:pt x="1" y="392"/>
                      <a:pt x="1" y="921"/>
                    </a:cubicBezTo>
                    <a:cubicBezTo>
                      <a:pt x="1" y="1395"/>
                      <a:pt x="363" y="1813"/>
                      <a:pt x="893" y="1813"/>
                    </a:cubicBezTo>
                    <a:cubicBezTo>
                      <a:pt x="1395" y="1813"/>
                      <a:pt x="1813" y="1451"/>
                      <a:pt x="1813" y="921"/>
                    </a:cubicBezTo>
                    <a:cubicBezTo>
                      <a:pt x="1813" y="408"/>
                      <a:pt x="1421" y="0"/>
                      <a:pt x="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0" name="Google Shape;2100;p65"/>
          <p:cNvGrpSpPr/>
          <p:nvPr/>
        </p:nvGrpSpPr>
        <p:grpSpPr>
          <a:xfrm>
            <a:off x="5416586" y="1766634"/>
            <a:ext cx="901184" cy="763241"/>
            <a:chOff x="6658075" y="2571747"/>
            <a:chExt cx="639955" cy="541998"/>
          </a:xfrm>
        </p:grpSpPr>
        <p:sp>
          <p:nvSpPr>
            <p:cNvPr id="2101" name="Google Shape;2101;p65"/>
            <p:cNvSpPr/>
            <p:nvPr/>
          </p:nvSpPr>
          <p:spPr>
            <a:xfrm>
              <a:off x="6658075" y="2571747"/>
              <a:ext cx="639955" cy="541998"/>
            </a:xfrm>
            <a:custGeom>
              <a:rect b="b" l="l" r="r" t="t"/>
              <a:pathLst>
                <a:path extrusionOk="0" h="16173" w="19096">
                  <a:moveTo>
                    <a:pt x="9914" y="0"/>
                  </a:moveTo>
                  <a:cubicBezTo>
                    <a:pt x="5641" y="0"/>
                    <a:pt x="1250" y="2583"/>
                    <a:pt x="558" y="7095"/>
                  </a:cubicBezTo>
                  <a:cubicBezTo>
                    <a:pt x="1" y="10747"/>
                    <a:pt x="2398" y="14705"/>
                    <a:pt x="5882" y="15765"/>
                  </a:cubicBezTo>
                  <a:cubicBezTo>
                    <a:pt x="6783" y="16051"/>
                    <a:pt x="7729" y="16172"/>
                    <a:pt x="8665" y="16172"/>
                  </a:cubicBezTo>
                  <a:cubicBezTo>
                    <a:pt x="9003" y="16172"/>
                    <a:pt x="9340" y="16157"/>
                    <a:pt x="9673" y="16127"/>
                  </a:cubicBezTo>
                  <a:cubicBezTo>
                    <a:pt x="12628" y="15904"/>
                    <a:pt x="15666" y="14705"/>
                    <a:pt x="17311" y="12197"/>
                  </a:cubicBezTo>
                  <a:cubicBezTo>
                    <a:pt x="19095" y="9465"/>
                    <a:pt x="18761" y="5590"/>
                    <a:pt x="16754" y="3053"/>
                  </a:cubicBezTo>
                  <a:cubicBezTo>
                    <a:pt x="15102" y="968"/>
                    <a:pt x="12531" y="0"/>
                    <a:pt x="99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6674898" y="2580628"/>
              <a:ext cx="469912" cy="476481"/>
            </a:xfrm>
            <a:custGeom>
              <a:rect b="b" l="l" r="r" t="t"/>
              <a:pathLst>
                <a:path extrusionOk="0" h="14218" w="14022">
                  <a:moveTo>
                    <a:pt x="10370" y="1"/>
                  </a:moveTo>
                  <a:lnTo>
                    <a:pt x="10370" y="1"/>
                  </a:lnTo>
                  <a:cubicBezTo>
                    <a:pt x="9143" y="558"/>
                    <a:pt x="7471" y="1813"/>
                    <a:pt x="7053" y="3095"/>
                  </a:cubicBezTo>
                  <a:cubicBezTo>
                    <a:pt x="6635" y="4350"/>
                    <a:pt x="7443" y="5715"/>
                    <a:pt x="6941" y="6942"/>
                  </a:cubicBezTo>
                  <a:cubicBezTo>
                    <a:pt x="6551" y="5604"/>
                    <a:pt x="5269" y="4712"/>
                    <a:pt x="3986" y="4154"/>
                  </a:cubicBezTo>
                  <a:cubicBezTo>
                    <a:pt x="2704" y="3597"/>
                    <a:pt x="1310" y="3067"/>
                    <a:pt x="614" y="1896"/>
                  </a:cubicBezTo>
                  <a:lnTo>
                    <a:pt x="614" y="1896"/>
                  </a:lnTo>
                  <a:cubicBezTo>
                    <a:pt x="781" y="3234"/>
                    <a:pt x="1645" y="3903"/>
                    <a:pt x="2788" y="4684"/>
                  </a:cubicBezTo>
                  <a:cubicBezTo>
                    <a:pt x="3959" y="5437"/>
                    <a:pt x="5213" y="6245"/>
                    <a:pt x="5687" y="7527"/>
                  </a:cubicBezTo>
                  <a:cubicBezTo>
                    <a:pt x="5517" y="7472"/>
                    <a:pt x="5345" y="7446"/>
                    <a:pt x="5174" y="7446"/>
                  </a:cubicBezTo>
                  <a:cubicBezTo>
                    <a:pt x="4311" y="7446"/>
                    <a:pt x="3476" y="8102"/>
                    <a:pt x="3011" y="8893"/>
                  </a:cubicBezTo>
                  <a:cubicBezTo>
                    <a:pt x="2788" y="9228"/>
                    <a:pt x="2704" y="9618"/>
                    <a:pt x="2453" y="9980"/>
                  </a:cubicBezTo>
                  <a:cubicBezTo>
                    <a:pt x="1924" y="10761"/>
                    <a:pt x="948" y="11123"/>
                    <a:pt x="0" y="11402"/>
                  </a:cubicBezTo>
                  <a:cubicBezTo>
                    <a:pt x="236" y="11406"/>
                    <a:pt x="465" y="11410"/>
                    <a:pt x="688" y="11410"/>
                  </a:cubicBezTo>
                  <a:cubicBezTo>
                    <a:pt x="1992" y="11410"/>
                    <a:pt x="3070" y="11271"/>
                    <a:pt x="3903" y="10175"/>
                  </a:cubicBezTo>
                  <a:cubicBezTo>
                    <a:pt x="4182" y="9841"/>
                    <a:pt x="4377" y="9423"/>
                    <a:pt x="4655" y="9088"/>
                  </a:cubicBezTo>
                  <a:cubicBezTo>
                    <a:pt x="4981" y="8713"/>
                    <a:pt x="5509" y="8494"/>
                    <a:pt x="6038" y="8494"/>
                  </a:cubicBezTo>
                  <a:cubicBezTo>
                    <a:pt x="6097" y="8494"/>
                    <a:pt x="6157" y="8497"/>
                    <a:pt x="6216" y="8503"/>
                  </a:cubicBezTo>
                  <a:cubicBezTo>
                    <a:pt x="5993" y="9506"/>
                    <a:pt x="6663" y="10287"/>
                    <a:pt x="7332" y="11040"/>
                  </a:cubicBezTo>
                  <a:cubicBezTo>
                    <a:pt x="7778" y="11541"/>
                    <a:pt x="8335" y="11876"/>
                    <a:pt x="8753" y="12405"/>
                  </a:cubicBezTo>
                  <a:cubicBezTo>
                    <a:pt x="9140" y="12896"/>
                    <a:pt x="9312" y="13577"/>
                    <a:pt x="9048" y="14096"/>
                  </a:cubicBezTo>
                  <a:lnTo>
                    <a:pt x="9048" y="14096"/>
                  </a:lnTo>
                  <a:cubicBezTo>
                    <a:pt x="9591" y="13127"/>
                    <a:pt x="9593" y="11780"/>
                    <a:pt x="9032" y="10844"/>
                  </a:cubicBezTo>
                  <a:cubicBezTo>
                    <a:pt x="8502" y="9980"/>
                    <a:pt x="7499" y="9172"/>
                    <a:pt x="7750" y="8196"/>
                  </a:cubicBezTo>
                  <a:cubicBezTo>
                    <a:pt x="7917" y="7416"/>
                    <a:pt x="8753" y="7081"/>
                    <a:pt x="9562" y="7053"/>
                  </a:cubicBezTo>
                  <a:cubicBezTo>
                    <a:pt x="9641" y="7048"/>
                    <a:pt x="9720" y="7045"/>
                    <a:pt x="9799" y="7045"/>
                  </a:cubicBezTo>
                  <a:cubicBezTo>
                    <a:pt x="10524" y="7045"/>
                    <a:pt x="11227" y="7257"/>
                    <a:pt x="11931" y="7332"/>
                  </a:cubicBezTo>
                  <a:cubicBezTo>
                    <a:pt x="12003" y="7337"/>
                    <a:pt x="12076" y="7340"/>
                    <a:pt x="12149" y="7340"/>
                  </a:cubicBezTo>
                  <a:cubicBezTo>
                    <a:pt x="12894" y="7340"/>
                    <a:pt x="13666" y="7075"/>
                    <a:pt x="14022" y="6440"/>
                  </a:cubicBezTo>
                  <a:lnTo>
                    <a:pt x="14022" y="6440"/>
                  </a:lnTo>
                  <a:cubicBezTo>
                    <a:pt x="13783" y="6619"/>
                    <a:pt x="13493" y="6686"/>
                    <a:pt x="13184" y="6686"/>
                  </a:cubicBezTo>
                  <a:cubicBezTo>
                    <a:pt x="12773" y="6686"/>
                    <a:pt x="12329" y="6568"/>
                    <a:pt x="11931" y="6440"/>
                  </a:cubicBezTo>
                  <a:cubicBezTo>
                    <a:pt x="11262" y="6245"/>
                    <a:pt x="10649" y="5855"/>
                    <a:pt x="9952" y="5715"/>
                  </a:cubicBezTo>
                  <a:cubicBezTo>
                    <a:pt x="9789" y="5683"/>
                    <a:pt x="9619" y="5665"/>
                    <a:pt x="9448" y="5665"/>
                  </a:cubicBezTo>
                  <a:cubicBezTo>
                    <a:pt x="8889" y="5665"/>
                    <a:pt x="8327" y="5852"/>
                    <a:pt x="8028" y="6301"/>
                  </a:cubicBezTo>
                  <a:cubicBezTo>
                    <a:pt x="8447" y="5409"/>
                    <a:pt x="7945" y="4210"/>
                    <a:pt x="8168" y="3234"/>
                  </a:cubicBezTo>
                  <a:cubicBezTo>
                    <a:pt x="8307" y="2677"/>
                    <a:pt x="8642" y="2203"/>
                    <a:pt x="9004" y="1701"/>
                  </a:cubicBezTo>
                  <a:cubicBezTo>
                    <a:pt x="9450" y="1004"/>
                    <a:pt x="9812" y="531"/>
                    <a:pt x="10370" y="1"/>
                  </a:cubicBezTo>
                  <a:close/>
                  <a:moveTo>
                    <a:pt x="9048" y="14096"/>
                  </a:moveTo>
                  <a:cubicBezTo>
                    <a:pt x="9025" y="14137"/>
                    <a:pt x="9001" y="14178"/>
                    <a:pt x="8976" y="14217"/>
                  </a:cubicBezTo>
                  <a:cubicBezTo>
                    <a:pt x="9003" y="14178"/>
                    <a:pt x="9027" y="14138"/>
                    <a:pt x="9048" y="1409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65"/>
          <p:cNvGrpSpPr/>
          <p:nvPr/>
        </p:nvGrpSpPr>
        <p:grpSpPr>
          <a:xfrm>
            <a:off x="5576417" y="2971137"/>
            <a:ext cx="1130058" cy="1556378"/>
            <a:chOff x="5835342" y="2829762"/>
            <a:chExt cx="1130058" cy="1556378"/>
          </a:xfrm>
        </p:grpSpPr>
        <p:grpSp>
          <p:nvGrpSpPr>
            <p:cNvPr id="2104" name="Google Shape;2104;p65"/>
            <p:cNvGrpSpPr/>
            <p:nvPr/>
          </p:nvGrpSpPr>
          <p:grpSpPr>
            <a:xfrm>
              <a:off x="5835342" y="2829762"/>
              <a:ext cx="1130058" cy="1556378"/>
              <a:chOff x="5938075" y="2910700"/>
              <a:chExt cx="936641" cy="1289994"/>
            </a:xfrm>
          </p:grpSpPr>
          <p:sp>
            <p:nvSpPr>
              <p:cNvPr id="2105" name="Google Shape;2105;p65"/>
              <p:cNvSpPr/>
              <p:nvPr/>
            </p:nvSpPr>
            <p:spPr>
              <a:xfrm>
                <a:off x="5938075" y="2910700"/>
                <a:ext cx="537487" cy="1273130"/>
              </a:xfrm>
              <a:custGeom>
                <a:rect b="b" l="l" r="r" t="t"/>
                <a:pathLst>
                  <a:path extrusionOk="0" h="27208" w="11486">
                    <a:moveTo>
                      <a:pt x="5827" y="1"/>
                    </a:moveTo>
                    <a:cubicBezTo>
                      <a:pt x="1088" y="7890"/>
                      <a:pt x="1" y="17897"/>
                      <a:pt x="2928" y="26650"/>
                    </a:cubicBezTo>
                    <a:lnTo>
                      <a:pt x="9813" y="27207"/>
                    </a:lnTo>
                    <a:cubicBezTo>
                      <a:pt x="11485" y="22691"/>
                      <a:pt x="11374" y="17646"/>
                      <a:pt x="10370" y="12963"/>
                    </a:cubicBezTo>
                    <a:cubicBezTo>
                      <a:pt x="9339" y="8252"/>
                      <a:pt x="7722" y="4405"/>
                      <a:pt x="58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6235496" y="3273266"/>
                <a:ext cx="639220" cy="927427"/>
              </a:xfrm>
              <a:custGeom>
                <a:rect b="b" l="l" r="r" t="t"/>
                <a:pathLst>
                  <a:path extrusionOk="0" h="19820" w="13660">
                    <a:moveTo>
                      <a:pt x="13659" y="0"/>
                    </a:moveTo>
                    <a:cubicBezTo>
                      <a:pt x="9534" y="1115"/>
                      <a:pt x="5882" y="3763"/>
                      <a:pt x="3485" y="7276"/>
                    </a:cubicBezTo>
                    <a:cubicBezTo>
                      <a:pt x="1087" y="10844"/>
                      <a:pt x="0" y="15192"/>
                      <a:pt x="446" y="19429"/>
                    </a:cubicBezTo>
                    <a:lnTo>
                      <a:pt x="7415" y="19819"/>
                    </a:lnTo>
                    <a:cubicBezTo>
                      <a:pt x="11652" y="13687"/>
                      <a:pt x="13575" y="7443"/>
                      <a:pt x="136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65"/>
            <p:cNvSpPr/>
            <p:nvPr/>
          </p:nvSpPr>
          <p:spPr>
            <a:xfrm>
              <a:off x="6075206" y="3253946"/>
              <a:ext cx="430977" cy="1092614"/>
            </a:xfrm>
            <a:custGeom>
              <a:rect b="b" l="l" r="r" t="t"/>
              <a:pathLst>
                <a:path extrusionOk="0" h="12015" w="4739">
                  <a:moveTo>
                    <a:pt x="1533" y="1"/>
                  </a:moveTo>
                  <a:cubicBezTo>
                    <a:pt x="56" y="3680"/>
                    <a:pt x="0" y="7778"/>
                    <a:pt x="1282" y="11234"/>
                  </a:cubicBezTo>
                  <a:lnTo>
                    <a:pt x="1533" y="12015"/>
                  </a:lnTo>
                  <a:cubicBezTo>
                    <a:pt x="2147" y="10788"/>
                    <a:pt x="2983" y="9701"/>
                    <a:pt x="3652" y="8530"/>
                  </a:cubicBezTo>
                  <a:cubicBezTo>
                    <a:pt x="4293" y="7332"/>
                    <a:pt x="4739" y="5938"/>
                    <a:pt x="4488" y="4684"/>
                  </a:cubicBezTo>
                  <a:cubicBezTo>
                    <a:pt x="4377" y="4126"/>
                    <a:pt x="4154" y="3652"/>
                    <a:pt x="3847" y="3150"/>
                  </a:cubicBezTo>
                  <a:cubicBezTo>
                    <a:pt x="3206" y="2008"/>
                    <a:pt x="2425" y="948"/>
                    <a:pt x="1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65"/>
          <p:cNvGrpSpPr/>
          <p:nvPr/>
        </p:nvGrpSpPr>
        <p:grpSpPr>
          <a:xfrm rot="-403494">
            <a:off x="6458630" y="1332732"/>
            <a:ext cx="1743414" cy="1524555"/>
            <a:chOff x="4012102" y="2974678"/>
            <a:chExt cx="1743449" cy="1524585"/>
          </a:xfrm>
        </p:grpSpPr>
        <p:sp>
          <p:nvSpPr>
            <p:cNvPr id="2109" name="Google Shape;2109;p65"/>
            <p:cNvSpPr/>
            <p:nvPr/>
          </p:nvSpPr>
          <p:spPr>
            <a:xfrm rot="1379723">
              <a:off x="4165428" y="3203345"/>
              <a:ext cx="1387768" cy="1067252"/>
            </a:xfrm>
            <a:custGeom>
              <a:rect b="b" l="l" r="r" t="t"/>
              <a:pathLst>
                <a:path extrusionOk="0" h="19123" w="24866">
                  <a:moveTo>
                    <a:pt x="24810" y="1"/>
                  </a:moveTo>
                  <a:lnTo>
                    <a:pt x="3541" y="13269"/>
                  </a:lnTo>
                  <a:cubicBezTo>
                    <a:pt x="2398" y="14022"/>
                    <a:pt x="1144" y="14635"/>
                    <a:pt x="1" y="15360"/>
                  </a:cubicBezTo>
                  <a:cubicBezTo>
                    <a:pt x="252" y="15555"/>
                    <a:pt x="1562" y="16336"/>
                    <a:pt x="2119" y="16615"/>
                  </a:cubicBezTo>
                  <a:cubicBezTo>
                    <a:pt x="5185" y="18160"/>
                    <a:pt x="7367" y="19122"/>
                    <a:pt x="10619" y="19122"/>
                  </a:cubicBezTo>
                  <a:cubicBezTo>
                    <a:pt x="11063" y="19122"/>
                    <a:pt x="11526" y="19104"/>
                    <a:pt x="12015" y="19068"/>
                  </a:cubicBezTo>
                  <a:cubicBezTo>
                    <a:pt x="18315" y="18566"/>
                    <a:pt x="22413" y="13966"/>
                    <a:pt x="24113" y="8168"/>
                  </a:cubicBezTo>
                  <a:cubicBezTo>
                    <a:pt x="24866" y="5548"/>
                    <a:pt x="24503" y="2649"/>
                    <a:pt x="248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0" name="Google Shape;2110;p65"/>
            <p:cNvGrpSpPr/>
            <p:nvPr/>
          </p:nvGrpSpPr>
          <p:grpSpPr>
            <a:xfrm>
              <a:off x="4366217" y="3203387"/>
              <a:ext cx="1389334" cy="1067199"/>
              <a:chOff x="4366217" y="3203387"/>
              <a:chExt cx="1389334" cy="1067199"/>
            </a:xfrm>
          </p:grpSpPr>
          <p:grpSp>
            <p:nvGrpSpPr>
              <p:cNvPr id="2111" name="Google Shape;2111;p65"/>
              <p:cNvGrpSpPr/>
              <p:nvPr/>
            </p:nvGrpSpPr>
            <p:grpSpPr>
              <a:xfrm>
                <a:off x="4366217" y="3203387"/>
                <a:ext cx="1389334" cy="1067199"/>
                <a:chOff x="4366217" y="3203387"/>
                <a:chExt cx="1389334" cy="1067199"/>
              </a:xfrm>
            </p:grpSpPr>
            <p:sp>
              <p:nvSpPr>
                <p:cNvPr id="2112" name="Google Shape;2112;p65"/>
                <p:cNvSpPr/>
                <p:nvPr/>
              </p:nvSpPr>
              <p:spPr>
                <a:xfrm>
                  <a:off x="4366217" y="3203387"/>
                  <a:ext cx="1389334" cy="1067199"/>
                </a:xfrm>
                <a:custGeom>
                  <a:rect b="b" l="l" r="r" t="t"/>
                  <a:pathLst>
                    <a:path extrusionOk="0" h="19122" w="24894">
                      <a:moveTo>
                        <a:pt x="24838" y="0"/>
                      </a:moveTo>
                      <a:lnTo>
                        <a:pt x="3569" y="13297"/>
                      </a:lnTo>
                      <a:cubicBezTo>
                        <a:pt x="2426" y="14021"/>
                        <a:pt x="1199" y="14635"/>
                        <a:pt x="1" y="15387"/>
                      </a:cubicBezTo>
                      <a:cubicBezTo>
                        <a:pt x="279" y="15555"/>
                        <a:pt x="1590" y="16363"/>
                        <a:pt x="2147" y="16642"/>
                      </a:cubicBezTo>
                      <a:cubicBezTo>
                        <a:pt x="5212" y="18162"/>
                        <a:pt x="7393" y="19122"/>
                        <a:pt x="10645" y="19122"/>
                      </a:cubicBezTo>
                      <a:cubicBezTo>
                        <a:pt x="11089" y="19122"/>
                        <a:pt x="11553" y="19104"/>
                        <a:pt x="12043" y="19067"/>
                      </a:cubicBezTo>
                      <a:cubicBezTo>
                        <a:pt x="18343" y="18593"/>
                        <a:pt x="22468" y="13993"/>
                        <a:pt x="24141" y="8168"/>
                      </a:cubicBezTo>
                      <a:cubicBezTo>
                        <a:pt x="24893" y="5547"/>
                        <a:pt x="24559" y="2648"/>
                        <a:pt x="248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4627570" y="3744737"/>
                  <a:ext cx="395246" cy="382801"/>
                </a:xfrm>
                <a:custGeom>
                  <a:rect b="b" l="l" r="r" t="t"/>
                  <a:pathLst>
                    <a:path extrusionOk="0" fill="none" h="6859" w="7082">
                      <a:moveTo>
                        <a:pt x="7081" y="1"/>
                      </a:moveTo>
                      <a:cubicBezTo>
                        <a:pt x="4489" y="1590"/>
                        <a:pt x="2482" y="2900"/>
                        <a:pt x="2482" y="2900"/>
                      </a:cubicBezTo>
                      <a:cubicBezTo>
                        <a:pt x="1673" y="3374"/>
                        <a:pt x="809" y="3820"/>
                        <a:pt x="1" y="4321"/>
                      </a:cubicBezTo>
                      <a:cubicBezTo>
                        <a:pt x="224" y="4461"/>
                        <a:pt x="1116" y="5018"/>
                        <a:pt x="1506" y="5186"/>
                      </a:cubicBezTo>
                      <a:cubicBezTo>
                        <a:pt x="3206" y="6022"/>
                        <a:pt x="4489" y="6663"/>
                        <a:pt x="6133" y="6858"/>
                      </a:cubicBezTo>
                      <a:cubicBezTo>
                        <a:pt x="6412" y="4572"/>
                        <a:pt x="6802" y="2286"/>
                        <a:pt x="7081" y="1"/>
                      </a:cubicBezTo>
                      <a:close/>
                    </a:path>
                  </a:pathLst>
                </a:custGeom>
                <a:solidFill>
                  <a:schemeClr val="lt1"/>
                </a:solidFill>
                <a:ln cap="rnd" cmpd="sng" w="6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4999369" y="3768065"/>
                  <a:ext cx="141646" cy="365667"/>
                </a:xfrm>
                <a:custGeom>
                  <a:rect b="b" l="l" r="r" t="t"/>
                  <a:pathLst>
                    <a:path extrusionOk="0" fill="none" h="6552" w="2538">
                      <a:moveTo>
                        <a:pt x="949" y="1"/>
                      </a:moveTo>
                      <a:cubicBezTo>
                        <a:pt x="698" y="2147"/>
                        <a:pt x="308" y="4321"/>
                        <a:pt x="1" y="6524"/>
                      </a:cubicBezTo>
                      <a:cubicBezTo>
                        <a:pt x="531" y="6552"/>
                        <a:pt x="1088" y="6552"/>
                        <a:pt x="1673" y="6468"/>
                      </a:cubicBezTo>
                      <a:cubicBezTo>
                        <a:pt x="1980" y="6440"/>
                        <a:pt x="2259" y="6412"/>
                        <a:pt x="2538" y="6384"/>
                      </a:cubicBezTo>
                      <a:cubicBezTo>
                        <a:pt x="1980" y="4238"/>
                        <a:pt x="1423" y="2119"/>
                        <a:pt x="949" y="1"/>
                      </a:cubicBezTo>
                      <a:close/>
                    </a:path>
                  </a:pathLst>
                </a:custGeom>
                <a:solidFill>
                  <a:schemeClr val="lt1"/>
                </a:solidFill>
                <a:ln cap="rnd" cmpd="sng" w="6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5070972" y="3629603"/>
                  <a:ext cx="402948" cy="488561"/>
                </a:xfrm>
                <a:custGeom>
                  <a:rect b="b" l="l" r="r" t="t"/>
                  <a:pathLst>
                    <a:path extrusionOk="0" fill="none" h="8754" w="7220">
                      <a:moveTo>
                        <a:pt x="2453" y="1"/>
                      </a:moveTo>
                      <a:cubicBezTo>
                        <a:pt x="1617" y="531"/>
                        <a:pt x="809" y="1060"/>
                        <a:pt x="0" y="1534"/>
                      </a:cubicBezTo>
                      <a:cubicBezTo>
                        <a:pt x="558" y="3931"/>
                        <a:pt x="1199" y="6356"/>
                        <a:pt x="1812" y="8754"/>
                      </a:cubicBezTo>
                      <a:cubicBezTo>
                        <a:pt x="4154" y="8196"/>
                        <a:pt x="5938" y="6775"/>
                        <a:pt x="7220" y="4851"/>
                      </a:cubicBezTo>
                      <a:cubicBezTo>
                        <a:pt x="5687" y="3151"/>
                        <a:pt x="4209" y="1367"/>
                        <a:pt x="2453" y="1"/>
                      </a:cubicBezTo>
                      <a:close/>
                    </a:path>
                  </a:pathLst>
                </a:custGeom>
                <a:solidFill>
                  <a:schemeClr val="lt1"/>
                </a:solidFill>
                <a:ln cap="rnd" cmpd="sng" w="6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5273168" y="3390069"/>
                  <a:ext cx="317447" cy="322080"/>
                </a:xfrm>
                <a:custGeom>
                  <a:rect b="b" l="l" r="r" t="t"/>
                  <a:pathLst>
                    <a:path extrusionOk="0" fill="none" h="5771" w="5688">
                      <a:moveTo>
                        <a:pt x="5130" y="5770"/>
                      </a:moveTo>
                      <a:cubicBezTo>
                        <a:pt x="5130" y="5715"/>
                        <a:pt x="5158" y="5687"/>
                        <a:pt x="5158" y="5659"/>
                      </a:cubicBezTo>
                      <a:cubicBezTo>
                        <a:pt x="5688" y="3847"/>
                        <a:pt x="5465" y="1868"/>
                        <a:pt x="5660" y="0"/>
                      </a:cubicBezTo>
                      <a:cubicBezTo>
                        <a:pt x="5660" y="0"/>
                        <a:pt x="3039" y="1645"/>
                        <a:pt x="1" y="3540"/>
                      </a:cubicBezTo>
                      <a:cubicBezTo>
                        <a:pt x="1701" y="4265"/>
                        <a:pt x="3430" y="5073"/>
                        <a:pt x="5130" y="5770"/>
                      </a:cubicBezTo>
                      <a:close/>
                    </a:path>
                  </a:pathLst>
                </a:custGeom>
                <a:solidFill>
                  <a:schemeClr val="lt1"/>
                </a:solidFill>
                <a:ln cap="rnd" cmpd="sng" w="6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5235832" y="3607837"/>
                  <a:ext cx="315885" cy="262977"/>
                </a:xfrm>
                <a:custGeom>
                  <a:rect b="b" l="l" r="r" t="t"/>
                  <a:pathLst>
                    <a:path extrusionOk="0" fill="none" h="4712" w="5660">
                      <a:moveTo>
                        <a:pt x="85" y="1"/>
                      </a:moveTo>
                      <a:cubicBezTo>
                        <a:pt x="57" y="1"/>
                        <a:pt x="57" y="56"/>
                        <a:pt x="1" y="56"/>
                      </a:cubicBezTo>
                      <a:cubicBezTo>
                        <a:pt x="1673" y="1394"/>
                        <a:pt x="3123" y="3123"/>
                        <a:pt x="4573" y="4712"/>
                      </a:cubicBezTo>
                      <a:cubicBezTo>
                        <a:pt x="4991" y="3987"/>
                        <a:pt x="5353" y="3206"/>
                        <a:pt x="5660" y="2370"/>
                      </a:cubicBezTo>
                      <a:cubicBezTo>
                        <a:pt x="3764" y="1645"/>
                        <a:pt x="1952" y="753"/>
                        <a:pt x="85" y="1"/>
                      </a:cubicBezTo>
                      <a:close/>
                    </a:path>
                  </a:pathLst>
                </a:custGeom>
                <a:solidFill>
                  <a:schemeClr val="lt1"/>
                </a:solidFill>
                <a:ln cap="rnd" cmpd="sng" w="69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8" name="Google Shape;2118;p65"/>
                <p:cNvGrpSpPr/>
                <p:nvPr/>
              </p:nvGrpSpPr>
              <p:grpSpPr>
                <a:xfrm>
                  <a:off x="5134762" y="3559618"/>
                  <a:ext cx="329832" cy="403614"/>
                  <a:chOff x="5134762" y="3559618"/>
                  <a:chExt cx="329832" cy="403614"/>
                </a:xfrm>
              </p:grpSpPr>
              <p:sp>
                <p:nvSpPr>
                  <p:cNvPr id="2119" name="Google Shape;2119;p65"/>
                  <p:cNvSpPr/>
                  <p:nvPr/>
                </p:nvSpPr>
                <p:spPr>
                  <a:xfrm>
                    <a:off x="5134762" y="3767452"/>
                    <a:ext cx="49838" cy="80701"/>
                  </a:xfrm>
                  <a:custGeom>
                    <a:rect b="b" l="l" r="r" t="t"/>
                    <a:pathLst>
                      <a:path extrusionOk="0" h="1446" w="893">
                        <a:moveTo>
                          <a:pt x="357" y="0"/>
                        </a:moveTo>
                        <a:cubicBezTo>
                          <a:pt x="330" y="0"/>
                          <a:pt x="303" y="4"/>
                          <a:pt x="279" y="12"/>
                        </a:cubicBezTo>
                        <a:cubicBezTo>
                          <a:pt x="112" y="68"/>
                          <a:pt x="0" y="263"/>
                          <a:pt x="56" y="430"/>
                        </a:cubicBezTo>
                        <a:cubicBezTo>
                          <a:pt x="112" y="681"/>
                          <a:pt x="139" y="960"/>
                          <a:pt x="223" y="1183"/>
                        </a:cubicBezTo>
                        <a:cubicBezTo>
                          <a:pt x="223" y="1266"/>
                          <a:pt x="279" y="1378"/>
                          <a:pt x="362" y="1406"/>
                        </a:cubicBezTo>
                        <a:cubicBezTo>
                          <a:pt x="402" y="1425"/>
                          <a:pt x="469" y="1445"/>
                          <a:pt x="535" y="1445"/>
                        </a:cubicBezTo>
                        <a:cubicBezTo>
                          <a:pt x="562" y="1445"/>
                          <a:pt x="589" y="1442"/>
                          <a:pt x="613" y="1433"/>
                        </a:cubicBezTo>
                        <a:cubicBezTo>
                          <a:pt x="781" y="1378"/>
                          <a:pt x="892" y="1183"/>
                          <a:pt x="836" y="1015"/>
                        </a:cubicBezTo>
                        <a:cubicBezTo>
                          <a:pt x="781" y="764"/>
                          <a:pt x="753" y="486"/>
                          <a:pt x="669" y="263"/>
                        </a:cubicBezTo>
                        <a:cubicBezTo>
                          <a:pt x="669" y="179"/>
                          <a:pt x="613" y="68"/>
                          <a:pt x="530" y="40"/>
                        </a:cubicBezTo>
                        <a:cubicBezTo>
                          <a:pt x="490" y="20"/>
                          <a:pt x="423" y="0"/>
                          <a:pt x="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5212504" y="3772977"/>
                    <a:ext cx="57652" cy="80701"/>
                  </a:xfrm>
                  <a:custGeom>
                    <a:rect b="b" l="l" r="r" t="t"/>
                    <a:pathLst>
                      <a:path extrusionOk="0" h="1446" w="1033">
                        <a:moveTo>
                          <a:pt x="391" y="0"/>
                        </a:moveTo>
                        <a:cubicBezTo>
                          <a:pt x="327" y="0"/>
                          <a:pt x="262" y="33"/>
                          <a:pt x="224" y="52"/>
                        </a:cubicBezTo>
                        <a:cubicBezTo>
                          <a:pt x="140" y="80"/>
                          <a:pt x="84" y="164"/>
                          <a:pt x="84" y="247"/>
                        </a:cubicBezTo>
                        <a:cubicBezTo>
                          <a:pt x="1" y="331"/>
                          <a:pt x="1" y="442"/>
                          <a:pt x="84" y="498"/>
                        </a:cubicBezTo>
                        <a:cubicBezTo>
                          <a:pt x="131" y="591"/>
                          <a:pt x="196" y="683"/>
                          <a:pt x="233" y="760"/>
                        </a:cubicBezTo>
                        <a:lnTo>
                          <a:pt x="233" y="760"/>
                        </a:lnTo>
                        <a:cubicBezTo>
                          <a:pt x="228" y="753"/>
                          <a:pt x="224" y="749"/>
                          <a:pt x="224" y="749"/>
                        </a:cubicBezTo>
                        <a:lnTo>
                          <a:pt x="224" y="749"/>
                        </a:lnTo>
                        <a:cubicBezTo>
                          <a:pt x="252" y="861"/>
                          <a:pt x="280" y="1000"/>
                          <a:pt x="335" y="1139"/>
                        </a:cubicBezTo>
                        <a:lnTo>
                          <a:pt x="335" y="1084"/>
                        </a:lnTo>
                        <a:cubicBezTo>
                          <a:pt x="335" y="1195"/>
                          <a:pt x="363" y="1279"/>
                          <a:pt x="419" y="1334"/>
                        </a:cubicBezTo>
                        <a:cubicBezTo>
                          <a:pt x="503" y="1418"/>
                          <a:pt x="558" y="1446"/>
                          <a:pt x="670" y="1446"/>
                        </a:cubicBezTo>
                        <a:cubicBezTo>
                          <a:pt x="753" y="1446"/>
                          <a:pt x="837" y="1418"/>
                          <a:pt x="921" y="1334"/>
                        </a:cubicBezTo>
                        <a:cubicBezTo>
                          <a:pt x="976" y="1279"/>
                          <a:pt x="1032" y="1195"/>
                          <a:pt x="1032" y="1084"/>
                        </a:cubicBezTo>
                        <a:cubicBezTo>
                          <a:pt x="976" y="749"/>
                          <a:pt x="893" y="442"/>
                          <a:pt x="670" y="164"/>
                        </a:cubicBezTo>
                        <a:cubicBezTo>
                          <a:pt x="614" y="80"/>
                          <a:pt x="558" y="24"/>
                          <a:pt x="475" y="24"/>
                        </a:cubicBezTo>
                        <a:cubicBezTo>
                          <a:pt x="449" y="7"/>
                          <a:pt x="420" y="0"/>
                          <a:pt x="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5"/>
                  <p:cNvSpPr/>
                  <p:nvPr/>
                </p:nvSpPr>
                <p:spPr>
                  <a:xfrm>
                    <a:off x="5196989" y="3895032"/>
                    <a:ext cx="54471" cy="68200"/>
                  </a:xfrm>
                  <a:custGeom>
                    <a:rect b="b" l="l" r="r" t="t"/>
                    <a:pathLst>
                      <a:path extrusionOk="0" h="1222" w="976">
                        <a:moveTo>
                          <a:pt x="335" y="1"/>
                        </a:moveTo>
                        <a:cubicBezTo>
                          <a:pt x="277" y="1"/>
                          <a:pt x="201" y="27"/>
                          <a:pt x="139" y="67"/>
                        </a:cubicBezTo>
                        <a:cubicBezTo>
                          <a:pt x="84" y="95"/>
                          <a:pt x="0" y="151"/>
                          <a:pt x="0" y="262"/>
                        </a:cubicBezTo>
                        <a:cubicBezTo>
                          <a:pt x="0" y="346"/>
                          <a:pt x="0" y="430"/>
                          <a:pt x="56" y="513"/>
                        </a:cubicBezTo>
                        <a:cubicBezTo>
                          <a:pt x="139" y="681"/>
                          <a:pt x="251" y="904"/>
                          <a:pt x="362" y="1071"/>
                        </a:cubicBezTo>
                        <a:cubicBezTo>
                          <a:pt x="390" y="1127"/>
                          <a:pt x="502" y="1210"/>
                          <a:pt x="558" y="1210"/>
                        </a:cubicBezTo>
                        <a:cubicBezTo>
                          <a:pt x="582" y="1218"/>
                          <a:pt x="609" y="1222"/>
                          <a:pt x="636" y="1222"/>
                        </a:cubicBezTo>
                        <a:cubicBezTo>
                          <a:pt x="702" y="1222"/>
                          <a:pt x="769" y="1202"/>
                          <a:pt x="808" y="1182"/>
                        </a:cubicBezTo>
                        <a:cubicBezTo>
                          <a:pt x="864" y="1127"/>
                          <a:pt x="948" y="1071"/>
                          <a:pt x="948" y="959"/>
                        </a:cubicBezTo>
                        <a:cubicBezTo>
                          <a:pt x="976" y="848"/>
                          <a:pt x="948" y="792"/>
                          <a:pt x="920" y="708"/>
                        </a:cubicBezTo>
                        <a:cubicBezTo>
                          <a:pt x="808" y="541"/>
                          <a:pt x="697" y="346"/>
                          <a:pt x="613" y="151"/>
                        </a:cubicBezTo>
                        <a:cubicBezTo>
                          <a:pt x="558" y="95"/>
                          <a:pt x="474" y="12"/>
                          <a:pt x="390" y="12"/>
                        </a:cubicBezTo>
                        <a:cubicBezTo>
                          <a:pt x="375" y="4"/>
                          <a:pt x="356" y="1"/>
                          <a:pt x="3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5"/>
                  <p:cNvSpPr/>
                  <p:nvPr/>
                </p:nvSpPr>
                <p:spPr>
                  <a:xfrm>
                    <a:off x="5298059" y="3800100"/>
                    <a:ext cx="60777" cy="68200"/>
                  </a:xfrm>
                  <a:custGeom>
                    <a:rect b="b" l="l" r="r" t="t"/>
                    <a:pathLst>
                      <a:path extrusionOk="0" h="1222" w="1089">
                        <a:moveTo>
                          <a:pt x="359" y="1"/>
                        </a:moveTo>
                        <a:cubicBezTo>
                          <a:pt x="303" y="1"/>
                          <a:pt x="236" y="20"/>
                          <a:pt x="196" y="40"/>
                        </a:cubicBezTo>
                        <a:cubicBezTo>
                          <a:pt x="112" y="96"/>
                          <a:pt x="57" y="152"/>
                          <a:pt x="57" y="263"/>
                        </a:cubicBezTo>
                        <a:cubicBezTo>
                          <a:pt x="1" y="319"/>
                          <a:pt x="1" y="430"/>
                          <a:pt x="85" y="514"/>
                        </a:cubicBezTo>
                        <a:cubicBezTo>
                          <a:pt x="224" y="681"/>
                          <a:pt x="335" y="876"/>
                          <a:pt x="475" y="1071"/>
                        </a:cubicBezTo>
                        <a:cubicBezTo>
                          <a:pt x="503" y="1127"/>
                          <a:pt x="558" y="1211"/>
                          <a:pt x="670" y="1211"/>
                        </a:cubicBezTo>
                        <a:cubicBezTo>
                          <a:pt x="692" y="1218"/>
                          <a:pt x="715" y="1222"/>
                          <a:pt x="737" y="1222"/>
                        </a:cubicBezTo>
                        <a:cubicBezTo>
                          <a:pt x="798" y="1222"/>
                          <a:pt x="860" y="1196"/>
                          <a:pt x="921" y="1155"/>
                        </a:cubicBezTo>
                        <a:cubicBezTo>
                          <a:pt x="977" y="1127"/>
                          <a:pt x="1060" y="1071"/>
                          <a:pt x="1060" y="960"/>
                        </a:cubicBezTo>
                        <a:cubicBezTo>
                          <a:pt x="1088" y="876"/>
                          <a:pt x="1060" y="793"/>
                          <a:pt x="1032" y="709"/>
                        </a:cubicBezTo>
                        <a:cubicBezTo>
                          <a:pt x="893" y="542"/>
                          <a:pt x="781" y="319"/>
                          <a:pt x="642" y="152"/>
                        </a:cubicBezTo>
                        <a:cubicBezTo>
                          <a:pt x="614" y="96"/>
                          <a:pt x="531" y="12"/>
                          <a:pt x="419" y="12"/>
                        </a:cubicBezTo>
                        <a:cubicBezTo>
                          <a:pt x="403" y="4"/>
                          <a:pt x="382"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5266973" y="3870754"/>
                    <a:ext cx="49838" cy="60721"/>
                  </a:xfrm>
                  <a:custGeom>
                    <a:rect b="b" l="l" r="r" t="t"/>
                    <a:pathLst>
                      <a:path extrusionOk="0" h="1088" w="893">
                        <a:moveTo>
                          <a:pt x="251" y="1"/>
                        </a:moveTo>
                        <a:cubicBezTo>
                          <a:pt x="196" y="28"/>
                          <a:pt x="84" y="56"/>
                          <a:pt x="56" y="140"/>
                        </a:cubicBezTo>
                        <a:cubicBezTo>
                          <a:pt x="56" y="168"/>
                          <a:pt x="0" y="224"/>
                          <a:pt x="0" y="224"/>
                        </a:cubicBezTo>
                        <a:lnTo>
                          <a:pt x="0" y="391"/>
                        </a:lnTo>
                        <a:cubicBezTo>
                          <a:pt x="84" y="558"/>
                          <a:pt x="140" y="697"/>
                          <a:pt x="196" y="865"/>
                        </a:cubicBezTo>
                        <a:cubicBezTo>
                          <a:pt x="196" y="920"/>
                          <a:pt x="223" y="948"/>
                          <a:pt x="251" y="976"/>
                        </a:cubicBezTo>
                        <a:cubicBezTo>
                          <a:pt x="279" y="1004"/>
                          <a:pt x="307" y="1060"/>
                          <a:pt x="363" y="1060"/>
                        </a:cubicBezTo>
                        <a:cubicBezTo>
                          <a:pt x="391" y="1088"/>
                          <a:pt x="419" y="1088"/>
                          <a:pt x="502" y="1088"/>
                        </a:cubicBezTo>
                        <a:lnTo>
                          <a:pt x="642" y="1088"/>
                        </a:lnTo>
                        <a:cubicBezTo>
                          <a:pt x="697" y="1060"/>
                          <a:pt x="809" y="1004"/>
                          <a:pt x="837" y="948"/>
                        </a:cubicBezTo>
                        <a:cubicBezTo>
                          <a:pt x="837" y="920"/>
                          <a:pt x="892" y="865"/>
                          <a:pt x="892" y="865"/>
                        </a:cubicBezTo>
                        <a:lnTo>
                          <a:pt x="892" y="697"/>
                        </a:lnTo>
                        <a:cubicBezTo>
                          <a:pt x="809" y="530"/>
                          <a:pt x="753" y="391"/>
                          <a:pt x="697" y="196"/>
                        </a:cubicBezTo>
                        <a:cubicBezTo>
                          <a:pt x="697" y="168"/>
                          <a:pt x="669" y="140"/>
                          <a:pt x="642" y="112"/>
                        </a:cubicBezTo>
                        <a:cubicBezTo>
                          <a:pt x="614" y="56"/>
                          <a:pt x="558" y="28"/>
                          <a:pt x="530" y="28"/>
                        </a:cubicBezTo>
                        <a:cubicBezTo>
                          <a:pt x="502" y="1"/>
                          <a:pt x="474" y="1"/>
                          <a:pt x="3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5"/>
                  <p:cNvSpPr/>
                  <p:nvPr/>
                </p:nvSpPr>
                <p:spPr>
                  <a:xfrm>
                    <a:off x="5165848" y="3676315"/>
                    <a:ext cx="65409" cy="66916"/>
                  </a:xfrm>
                  <a:custGeom>
                    <a:rect b="b" l="l" r="r" t="t"/>
                    <a:pathLst>
                      <a:path extrusionOk="0" h="1199" w="1172">
                        <a:moveTo>
                          <a:pt x="363" y="0"/>
                        </a:moveTo>
                        <a:cubicBezTo>
                          <a:pt x="279" y="0"/>
                          <a:pt x="196" y="28"/>
                          <a:pt x="112" y="112"/>
                        </a:cubicBezTo>
                        <a:cubicBezTo>
                          <a:pt x="56" y="167"/>
                          <a:pt x="1" y="251"/>
                          <a:pt x="1" y="363"/>
                        </a:cubicBezTo>
                        <a:cubicBezTo>
                          <a:pt x="56" y="446"/>
                          <a:pt x="84" y="530"/>
                          <a:pt x="112" y="586"/>
                        </a:cubicBezTo>
                        <a:cubicBezTo>
                          <a:pt x="251" y="781"/>
                          <a:pt x="419" y="920"/>
                          <a:pt x="558" y="1087"/>
                        </a:cubicBezTo>
                        <a:cubicBezTo>
                          <a:pt x="642" y="1143"/>
                          <a:pt x="697" y="1199"/>
                          <a:pt x="809" y="1199"/>
                        </a:cubicBezTo>
                        <a:cubicBezTo>
                          <a:pt x="893" y="1199"/>
                          <a:pt x="976" y="1143"/>
                          <a:pt x="1060" y="1087"/>
                        </a:cubicBezTo>
                        <a:cubicBezTo>
                          <a:pt x="1116" y="1004"/>
                          <a:pt x="1171" y="948"/>
                          <a:pt x="1171" y="836"/>
                        </a:cubicBezTo>
                        <a:cubicBezTo>
                          <a:pt x="1171" y="725"/>
                          <a:pt x="1116" y="669"/>
                          <a:pt x="1060" y="586"/>
                        </a:cubicBezTo>
                        <a:cubicBezTo>
                          <a:pt x="920" y="418"/>
                          <a:pt x="725" y="279"/>
                          <a:pt x="586" y="112"/>
                        </a:cubicBezTo>
                        <a:cubicBezTo>
                          <a:pt x="530" y="28"/>
                          <a:pt x="447" y="0"/>
                          <a:pt x="3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5394553" y="3559618"/>
                    <a:ext cx="70042" cy="38955"/>
                  </a:xfrm>
                  <a:custGeom>
                    <a:rect b="b" l="l" r="r" t="t"/>
                    <a:pathLst>
                      <a:path extrusionOk="0" h="698" w="1255">
                        <a:moveTo>
                          <a:pt x="335" y="1"/>
                        </a:moveTo>
                        <a:cubicBezTo>
                          <a:pt x="279" y="1"/>
                          <a:pt x="167" y="28"/>
                          <a:pt x="84" y="112"/>
                        </a:cubicBezTo>
                        <a:cubicBezTo>
                          <a:pt x="28" y="168"/>
                          <a:pt x="0" y="251"/>
                          <a:pt x="0" y="363"/>
                        </a:cubicBezTo>
                        <a:cubicBezTo>
                          <a:pt x="0" y="419"/>
                          <a:pt x="28" y="530"/>
                          <a:pt x="84" y="586"/>
                        </a:cubicBezTo>
                        <a:cubicBezTo>
                          <a:pt x="167" y="670"/>
                          <a:pt x="223" y="697"/>
                          <a:pt x="335" y="697"/>
                        </a:cubicBezTo>
                        <a:lnTo>
                          <a:pt x="892" y="697"/>
                        </a:lnTo>
                        <a:cubicBezTo>
                          <a:pt x="976" y="697"/>
                          <a:pt x="1060" y="670"/>
                          <a:pt x="1143" y="586"/>
                        </a:cubicBezTo>
                        <a:cubicBezTo>
                          <a:pt x="1199" y="530"/>
                          <a:pt x="1255" y="447"/>
                          <a:pt x="1255" y="363"/>
                        </a:cubicBezTo>
                        <a:cubicBezTo>
                          <a:pt x="1255" y="279"/>
                          <a:pt x="1199" y="168"/>
                          <a:pt x="1143" y="112"/>
                        </a:cubicBezTo>
                        <a:cubicBezTo>
                          <a:pt x="1060" y="28"/>
                          <a:pt x="1004" y="1"/>
                          <a:pt x="8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6" name="Google Shape;2126;p65"/>
              <p:cNvGrpSpPr/>
              <p:nvPr/>
            </p:nvGrpSpPr>
            <p:grpSpPr>
              <a:xfrm>
                <a:off x="4790923" y="3876335"/>
                <a:ext cx="149402" cy="170275"/>
                <a:chOff x="4790923" y="3876335"/>
                <a:chExt cx="149402" cy="170275"/>
              </a:xfrm>
            </p:grpSpPr>
            <p:sp>
              <p:nvSpPr>
                <p:cNvPr id="2127" name="Google Shape;2127;p65"/>
                <p:cNvSpPr/>
                <p:nvPr/>
              </p:nvSpPr>
              <p:spPr>
                <a:xfrm>
                  <a:off x="4873409" y="3876335"/>
                  <a:ext cx="66916" cy="94710"/>
                </a:xfrm>
                <a:custGeom>
                  <a:rect b="b" l="l" r="r" t="t"/>
                  <a:pathLst>
                    <a:path extrusionOk="0" h="1697" w="1199">
                      <a:moveTo>
                        <a:pt x="859" y="1"/>
                      </a:moveTo>
                      <a:cubicBezTo>
                        <a:pt x="832" y="1"/>
                        <a:pt x="805" y="4"/>
                        <a:pt x="781" y="12"/>
                      </a:cubicBezTo>
                      <a:cubicBezTo>
                        <a:pt x="697" y="124"/>
                        <a:pt x="613" y="151"/>
                        <a:pt x="585" y="207"/>
                      </a:cubicBezTo>
                      <a:cubicBezTo>
                        <a:pt x="335" y="570"/>
                        <a:pt x="167" y="904"/>
                        <a:pt x="28" y="1294"/>
                      </a:cubicBezTo>
                      <a:cubicBezTo>
                        <a:pt x="0" y="1378"/>
                        <a:pt x="28" y="1462"/>
                        <a:pt x="56" y="1545"/>
                      </a:cubicBezTo>
                      <a:cubicBezTo>
                        <a:pt x="84" y="1601"/>
                        <a:pt x="167" y="1685"/>
                        <a:pt x="279" y="1685"/>
                      </a:cubicBezTo>
                      <a:cubicBezTo>
                        <a:pt x="295" y="1693"/>
                        <a:pt x="316" y="1696"/>
                        <a:pt x="339" y="1696"/>
                      </a:cubicBezTo>
                      <a:cubicBezTo>
                        <a:pt x="395" y="1696"/>
                        <a:pt x="462" y="1676"/>
                        <a:pt x="502" y="1657"/>
                      </a:cubicBezTo>
                      <a:cubicBezTo>
                        <a:pt x="585" y="1601"/>
                        <a:pt x="641" y="1545"/>
                        <a:pt x="641" y="1434"/>
                      </a:cubicBezTo>
                      <a:cubicBezTo>
                        <a:pt x="675" y="1399"/>
                        <a:pt x="689" y="1355"/>
                        <a:pt x="700" y="1319"/>
                      </a:cubicBezTo>
                      <a:lnTo>
                        <a:pt x="700" y="1319"/>
                      </a:lnTo>
                      <a:cubicBezTo>
                        <a:pt x="698" y="1321"/>
                        <a:pt x="697" y="1322"/>
                        <a:pt x="697" y="1322"/>
                      </a:cubicBezTo>
                      <a:cubicBezTo>
                        <a:pt x="699" y="1318"/>
                        <a:pt x="701" y="1314"/>
                        <a:pt x="703" y="1310"/>
                      </a:cubicBezTo>
                      <a:lnTo>
                        <a:pt x="703" y="1310"/>
                      </a:lnTo>
                      <a:cubicBezTo>
                        <a:pt x="702" y="1313"/>
                        <a:pt x="701" y="1316"/>
                        <a:pt x="700" y="1319"/>
                      </a:cubicBezTo>
                      <a:lnTo>
                        <a:pt x="700" y="1319"/>
                      </a:lnTo>
                      <a:cubicBezTo>
                        <a:pt x="708" y="1310"/>
                        <a:pt x="725" y="1288"/>
                        <a:pt x="725" y="1267"/>
                      </a:cubicBezTo>
                      <a:lnTo>
                        <a:pt x="725" y="1267"/>
                      </a:lnTo>
                      <a:cubicBezTo>
                        <a:pt x="718" y="1281"/>
                        <a:pt x="710" y="1295"/>
                        <a:pt x="703" y="1310"/>
                      </a:cubicBezTo>
                      <a:lnTo>
                        <a:pt x="703" y="1310"/>
                      </a:lnTo>
                      <a:cubicBezTo>
                        <a:pt x="709" y="1291"/>
                        <a:pt x="715" y="1276"/>
                        <a:pt x="725" y="1266"/>
                      </a:cubicBezTo>
                      <a:lnTo>
                        <a:pt x="725" y="1266"/>
                      </a:lnTo>
                      <a:cubicBezTo>
                        <a:pt x="725" y="1266"/>
                        <a:pt x="725" y="1266"/>
                        <a:pt x="725" y="1267"/>
                      </a:cubicBezTo>
                      <a:lnTo>
                        <a:pt x="725" y="1267"/>
                      </a:lnTo>
                      <a:cubicBezTo>
                        <a:pt x="855" y="1006"/>
                        <a:pt x="987" y="746"/>
                        <a:pt x="1143" y="486"/>
                      </a:cubicBezTo>
                      <a:cubicBezTo>
                        <a:pt x="1171" y="430"/>
                        <a:pt x="1199" y="319"/>
                        <a:pt x="1171" y="263"/>
                      </a:cubicBezTo>
                      <a:cubicBezTo>
                        <a:pt x="1143" y="179"/>
                        <a:pt x="1115" y="68"/>
                        <a:pt x="1031" y="40"/>
                      </a:cubicBezTo>
                      <a:cubicBezTo>
                        <a:pt x="992" y="20"/>
                        <a:pt x="925" y="1"/>
                        <a:pt x="8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4790923" y="3928294"/>
                  <a:ext cx="51401" cy="68535"/>
                </a:xfrm>
                <a:custGeom>
                  <a:rect b="b" l="l" r="r" t="t"/>
                  <a:pathLst>
                    <a:path extrusionOk="0" h="1228" w="921">
                      <a:moveTo>
                        <a:pt x="558" y="1"/>
                      </a:moveTo>
                      <a:cubicBezTo>
                        <a:pt x="502" y="1"/>
                        <a:pt x="391" y="57"/>
                        <a:pt x="307" y="112"/>
                      </a:cubicBezTo>
                      <a:cubicBezTo>
                        <a:pt x="251" y="112"/>
                        <a:pt x="224" y="224"/>
                        <a:pt x="168" y="308"/>
                      </a:cubicBezTo>
                      <a:cubicBezTo>
                        <a:pt x="168" y="373"/>
                        <a:pt x="151" y="438"/>
                        <a:pt x="130" y="516"/>
                      </a:cubicBezTo>
                      <a:lnTo>
                        <a:pt x="130" y="516"/>
                      </a:lnTo>
                      <a:cubicBezTo>
                        <a:pt x="136" y="507"/>
                        <a:pt x="140" y="503"/>
                        <a:pt x="140" y="503"/>
                      </a:cubicBezTo>
                      <a:lnTo>
                        <a:pt x="140" y="503"/>
                      </a:lnTo>
                      <a:lnTo>
                        <a:pt x="129" y="523"/>
                      </a:lnTo>
                      <a:lnTo>
                        <a:pt x="129" y="523"/>
                      </a:lnTo>
                      <a:cubicBezTo>
                        <a:pt x="129" y="520"/>
                        <a:pt x="130" y="518"/>
                        <a:pt x="130" y="516"/>
                      </a:cubicBezTo>
                      <a:lnTo>
                        <a:pt x="130" y="516"/>
                      </a:lnTo>
                      <a:cubicBezTo>
                        <a:pt x="127" y="521"/>
                        <a:pt x="123" y="528"/>
                        <a:pt x="120" y="537"/>
                      </a:cubicBezTo>
                      <a:lnTo>
                        <a:pt x="120" y="537"/>
                      </a:lnTo>
                      <a:lnTo>
                        <a:pt x="129" y="523"/>
                      </a:lnTo>
                      <a:lnTo>
                        <a:pt x="129" y="523"/>
                      </a:lnTo>
                      <a:cubicBezTo>
                        <a:pt x="123" y="543"/>
                        <a:pt x="118" y="564"/>
                        <a:pt x="112" y="586"/>
                      </a:cubicBezTo>
                      <a:cubicBezTo>
                        <a:pt x="112" y="566"/>
                        <a:pt x="116" y="550"/>
                        <a:pt x="120" y="537"/>
                      </a:cubicBezTo>
                      <a:lnTo>
                        <a:pt x="120" y="537"/>
                      </a:lnTo>
                      <a:lnTo>
                        <a:pt x="28" y="698"/>
                      </a:lnTo>
                      <a:lnTo>
                        <a:pt x="112" y="642"/>
                      </a:lnTo>
                      <a:lnTo>
                        <a:pt x="112" y="642"/>
                      </a:lnTo>
                      <a:cubicBezTo>
                        <a:pt x="84" y="670"/>
                        <a:pt x="28" y="698"/>
                        <a:pt x="28" y="754"/>
                      </a:cubicBezTo>
                      <a:cubicBezTo>
                        <a:pt x="1" y="781"/>
                        <a:pt x="1" y="809"/>
                        <a:pt x="1" y="893"/>
                      </a:cubicBezTo>
                      <a:cubicBezTo>
                        <a:pt x="1" y="949"/>
                        <a:pt x="28" y="1060"/>
                        <a:pt x="112" y="1116"/>
                      </a:cubicBezTo>
                      <a:cubicBezTo>
                        <a:pt x="168" y="1200"/>
                        <a:pt x="251" y="1227"/>
                        <a:pt x="363" y="1227"/>
                      </a:cubicBezTo>
                      <a:cubicBezTo>
                        <a:pt x="419" y="1227"/>
                        <a:pt x="530" y="1200"/>
                        <a:pt x="586" y="1116"/>
                      </a:cubicBezTo>
                      <a:cubicBezTo>
                        <a:pt x="642" y="1060"/>
                        <a:pt x="697" y="977"/>
                        <a:pt x="725" y="949"/>
                      </a:cubicBezTo>
                      <a:lnTo>
                        <a:pt x="837" y="754"/>
                      </a:lnTo>
                      <a:cubicBezTo>
                        <a:pt x="865" y="726"/>
                        <a:pt x="865" y="642"/>
                        <a:pt x="865" y="614"/>
                      </a:cubicBezTo>
                      <a:cubicBezTo>
                        <a:pt x="865" y="531"/>
                        <a:pt x="920" y="419"/>
                        <a:pt x="920" y="363"/>
                      </a:cubicBezTo>
                      <a:cubicBezTo>
                        <a:pt x="920" y="280"/>
                        <a:pt x="865" y="196"/>
                        <a:pt x="809" y="112"/>
                      </a:cubicBezTo>
                      <a:cubicBezTo>
                        <a:pt x="725" y="57"/>
                        <a:pt x="670"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4850025" y="3992084"/>
                  <a:ext cx="40518" cy="54526"/>
                </a:xfrm>
                <a:custGeom>
                  <a:rect b="b" l="l" r="r" t="t"/>
                  <a:pathLst>
                    <a:path extrusionOk="0" h="977" w="726">
                      <a:moveTo>
                        <a:pt x="419" y="1"/>
                      </a:moveTo>
                      <a:cubicBezTo>
                        <a:pt x="335" y="1"/>
                        <a:pt x="308" y="1"/>
                        <a:pt x="224" y="29"/>
                      </a:cubicBezTo>
                      <a:lnTo>
                        <a:pt x="168" y="84"/>
                      </a:lnTo>
                      <a:cubicBezTo>
                        <a:pt x="168" y="140"/>
                        <a:pt x="140" y="168"/>
                        <a:pt x="84" y="224"/>
                      </a:cubicBezTo>
                      <a:cubicBezTo>
                        <a:pt x="57" y="335"/>
                        <a:pt x="29" y="419"/>
                        <a:pt x="1" y="503"/>
                      </a:cubicBezTo>
                      <a:lnTo>
                        <a:pt x="1" y="642"/>
                      </a:lnTo>
                      <a:cubicBezTo>
                        <a:pt x="1" y="698"/>
                        <a:pt x="1" y="726"/>
                        <a:pt x="29" y="781"/>
                      </a:cubicBezTo>
                      <a:cubicBezTo>
                        <a:pt x="57" y="837"/>
                        <a:pt x="57" y="865"/>
                        <a:pt x="84" y="893"/>
                      </a:cubicBezTo>
                      <a:cubicBezTo>
                        <a:pt x="112" y="921"/>
                        <a:pt x="168" y="921"/>
                        <a:pt x="196" y="977"/>
                      </a:cubicBezTo>
                      <a:lnTo>
                        <a:pt x="308" y="977"/>
                      </a:lnTo>
                      <a:cubicBezTo>
                        <a:pt x="363" y="977"/>
                        <a:pt x="419" y="977"/>
                        <a:pt x="475" y="921"/>
                      </a:cubicBezTo>
                      <a:lnTo>
                        <a:pt x="558" y="865"/>
                      </a:lnTo>
                      <a:cubicBezTo>
                        <a:pt x="586" y="837"/>
                        <a:pt x="614" y="754"/>
                        <a:pt x="614" y="726"/>
                      </a:cubicBezTo>
                      <a:cubicBezTo>
                        <a:pt x="642" y="614"/>
                        <a:pt x="670" y="558"/>
                        <a:pt x="726" y="447"/>
                      </a:cubicBezTo>
                      <a:lnTo>
                        <a:pt x="726" y="307"/>
                      </a:lnTo>
                      <a:cubicBezTo>
                        <a:pt x="726" y="280"/>
                        <a:pt x="726" y="224"/>
                        <a:pt x="698" y="168"/>
                      </a:cubicBezTo>
                      <a:cubicBezTo>
                        <a:pt x="642" y="140"/>
                        <a:pt x="642" y="84"/>
                        <a:pt x="614" y="57"/>
                      </a:cubicBezTo>
                      <a:cubicBezTo>
                        <a:pt x="586" y="29"/>
                        <a:pt x="558" y="29"/>
                        <a:pt x="5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30" name="Google Shape;2130;p65"/>
          <p:cNvSpPr/>
          <p:nvPr/>
        </p:nvSpPr>
        <p:spPr>
          <a:xfrm>
            <a:off x="4734606" y="3202572"/>
            <a:ext cx="812821" cy="622873"/>
          </a:xfrm>
          <a:custGeom>
            <a:rect b="b" l="l" r="r" t="t"/>
            <a:pathLst>
              <a:path extrusionOk="0" h="7306" w="9534">
                <a:moveTo>
                  <a:pt x="5163" y="1"/>
                </a:moveTo>
                <a:cubicBezTo>
                  <a:pt x="2377" y="1"/>
                  <a:pt x="1" y="1453"/>
                  <a:pt x="156" y="4600"/>
                </a:cubicBezTo>
                <a:cubicBezTo>
                  <a:pt x="211" y="5353"/>
                  <a:pt x="379" y="6189"/>
                  <a:pt x="936" y="6747"/>
                </a:cubicBezTo>
                <a:cubicBezTo>
                  <a:pt x="1244" y="7089"/>
                  <a:pt x="1741" y="7305"/>
                  <a:pt x="2214" y="7305"/>
                </a:cubicBezTo>
                <a:cubicBezTo>
                  <a:pt x="2512" y="7305"/>
                  <a:pt x="2801" y="7219"/>
                  <a:pt x="3027" y="7026"/>
                </a:cubicBezTo>
                <a:cubicBezTo>
                  <a:pt x="3891" y="6301"/>
                  <a:pt x="3389" y="4935"/>
                  <a:pt x="3640" y="3820"/>
                </a:cubicBezTo>
                <a:lnTo>
                  <a:pt x="3640" y="3820"/>
                </a:lnTo>
                <a:cubicBezTo>
                  <a:pt x="4142" y="4684"/>
                  <a:pt x="4448" y="5660"/>
                  <a:pt x="4588" y="6691"/>
                </a:cubicBezTo>
                <a:cubicBezTo>
                  <a:pt x="5285" y="6217"/>
                  <a:pt x="6037" y="5799"/>
                  <a:pt x="6818" y="5437"/>
                </a:cubicBezTo>
                <a:cubicBezTo>
                  <a:pt x="5786" y="4879"/>
                  <a:pt x="4894" y="4043"/>
                  <a:pt x="4198" y="3095"/>
                </a:cubicBezTo>
                <a:lnTo>
                  <a:pt x="4198" y="3095"/>
                </a:lnTo>
                <a:cubicBezTo>
                  <a:pt x="4755" y="3262"/>
                  <a:pt x="5313" y="3430"/>
                  <a:pt x="5926" y="3625"/>
                </a:cubicBezTo>
                <a:cubicBezTo>
                  <a:pt x="6368" y="3763"/>
                  <a:pt x="6748" y="3824"/>
                  <a:pt x="7068" y="3824"/>
                </a:cubicBezTo>
                <a:cubicBezTo>
                  <a:pt x="9533" y="3824"/>
                  <a:pt x="8507" y="202"/>
                  <a:pt x="5842" y="29"/>
                </a:cubicBezTo>
                <a:cubicBezTo>
                  <a:pt x="5614" y="10"/>
                  <a:pt x="5387" y="1"/>
                  <a:pt x="51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1" name="Google Shape;2131;p65"/>
          <p:cNvGrpSpPr/>
          <p:nvPr/>
        </p:nvGrpSpPr>
        <p:grpSpPr>
          <a:xfrm rot="5400000">
            <a:off x="6800075" y="1081264"/>
            <a:ext cx="503582" cy="812833"/>
            <a:chOff x="1535375" y="3768689"/>
            <a:chExt cx="503582" cy="812833"/>
          </a:xfrm>
        </p:grpSpPr>
        <p:sp>
          <p:nvSpPr>
            <p:cNvPr id="2132" name="Google Shape;2132;p65"/>
            <p:cNvSpPr/>
            <p:nvPr/>
          </p:nvSpPr>
          <p:spPr>
            <a:xfrm>
              <a:off x="1560770" y="3768689"/>
              <a:ext cx="478188" cy="812833"/>
            </a:xfrm>
            <a:custGeom>
              <a:rect b="b" l="l" r="r" t="t"/>
              <a:pathLst>
                <a:path extrusionOk="0" h="17124" w="10074">
                  <a:moveTo>
                    <a:pt x="9799" y="0"/>
                  </a:moveTo>
                  <a:cubicBezTo>
                    <a:pt x="9698" y="0"/>
                    <a:pt x="9598" y="52"/>
                    <a:pt x="9526" y="124"/>
                  </a:cubicBezTo>
                  <a:cubicBezTo>
                    <a:pt x="9431" y="207"/>
                    <a:pt x="9359" y="303"/>
                    <a:pt x="9288" y="410"/>
                  </a:cubicBezTo>
                  <a:cubicBezTo>
                    <a:pt x="8776" y="1088"/>
                    <a:pt x="8288" y="1791"/>
                    <a:pt x="7823" y="2505"/>
                  </a:cubicBezTo>
                  <a:cubicBezTo>
                    <a:pt x="7347" y="3267"/>
                    <a:pt x="6859" y="3993"/>
                    <a:pt x="6371" y="4732"/>
                  </a:cubicBezTo>
                  <a:cubicBezTo>
                    <a:pt x="5430" y="6184"/>
                    <a:pt x="4537" y="7672"/>
                    <a:pt x="3656" y="9161"/>
                  </a:cubicBezTo>
                  <a:cubicBezTo>
                    <a:pt x="3537" y="9351"/>
                    <a:pt x="3418" y="9554"/>
                    <a:pt x="3287" y="9756"/>
                  </a:cubicBezTo>
                  <a:cubicBezTo>
                    <a:pt x="3168" y="9935"/>
                    <a:pt x="3108" y="10113"/>
                    <a:pt x="3227" y="10304"/>
                  </a:cubicBezTo>
                  <a:cubicBezTo>
                    <a:pt x="3239" y="10328"/>
                    <a:pt x="3239" y="10375"/>
                    <a:pt x="3251" y="10411"/>
                  </a:cubicBezTo>
                  <a:cubicBezTo>
                    <a:pt x="3335" y="10590"/>
                    <a:pt x="3335" y="10590"/>
                    <a:pt x="3549" y="10590"/>
                  </a:cubicBezTo>
                  <a:lnTo>
                    <a:pt x="3704" y="10590"/>
                  </a:lnTo>
                  <a:cubicBezTo>
                    <a:pt x="3726" y="10587"/>
                    <a:pt x="3748" y="10586"/>
                    <a:pt x="3769" y="10586"/>
                  </a:cubicBezTo>
                  <a:cubicBezTo>
                    <a:pt x="3956" y="10586"/>
                    <a:pt x="4068" y="10681"/>
                    <a:pt x="4132" y="10863"/>
                  </a:cubicBezTo>
                  <a:cubicBezTo>
                    <a:pt x="4168" y="10947"/>
                    <a:pt x="4168" y="11018"/>
                    <a:pt x="4251" y="11066"/>
                  </a:cubicBezTo>
                  <a:cubicBezTo>
                    <a:pt x="4299" y="10863"/>
                    <a:pt x="4311" y="10685"/>
                    <a:pt x="4287" y="10482"/>
                  </a:cubicBezTo>
                  <a:cubicBezTo>
                    <a:pt x="4251" y="10256"/>
                    <a:pt x="4180" y="10030"/>
                    <a:pt x="4144" y="9792"/>
                  </a:cubicBezTo>
                  <a:cubicBezTo>
                    <a:pt x="4132" y="9780"/>
                    <a:pt x="4168" y="9756"/>
                    <a:pt x="4180" y="9732"/>
                  </a:cubicBezTo>
                  <a:cubicBezTo>
                    <a:pt x="4192" y="9732"/>
                    <a:pt x="4228" y="9732"/>
                    <a:pt x="4240" y="9756"/>
                  </a:cubicBezTo>
                  <a:cubicBezTo>
                    <a:pt x="4442" y="10101"/>
                    <a:pt x="4549" y="10482"/>
                    <a:pt x="4525" y="10887"/>
                  </a:cubicBezTo>
                  <a:cubicBezTo>
                    <a:pt x="4490" y="11197"/>
                    <a:pt x="4430" y="11518"/>
                    <a:pt x="4311" y="11816"/>
                  </a:cubicBezTo>
                  <a:cubicBezTo>
                    <a:pt x="3942" y="12816"/>
                    <a:pt x="3466" y="13745"/>
                    <a:pt x="2823" y="14590"/>
                  </a:cubicBezTo>
                  <a:cubicBezTo>
                    <a:pt x="2454" y="15102"/>
                    <a:pt x="2025" y="15543"/>
                    <a:pt x="1549" y="15959"/>
                  </a:cubicBezTo>
                  <a:cubicBezTo>
                    <a:pt x="1334" y="16138"/>
                    <a:pt x="1096" y="16293"/>
                    <a:pt x="799" y="16328"/>
                  </a:cubicBezTo>
                  <a:cubicBezTo>
                    <a:pt x="775" y="16338"/>
                    <a:pt x="750" y="16345"/>
                    <a:pt x="725" y="16345"/>
                  </a:cubicBezTo>
                  <a:cubicBezTo>
                    <a:pt x="685" y="16345"/>
                    <a:pt x="644" y="16327"/>
                    <a:pt x="608" y="16269"/>
                  </a:cubicBezTo>
                  <a:cubicBezTo>
                    <a:pt x="894" y="16233"/>
                    <a:pt x="1096" y="16090"/>
                    <a:pt x="1311" y="15935"/>
                  </a:cubicBezTo>
                  <a:cubicBezTo>
                    <a:pt x="1358" y="15888"/>
                    <a:pt x="1382" y="15852"/>
                    <a:pt x="1370" y="15793"/>
                  </a:cubicBezTo>
                  <a:cubicBezTo>
                    <a:pt x="1358" y="15793"/>
                    <a:pt x="1334" y="15793"/>
                    <a:pt x="1334" y="15781"/>
                  </a:cubicBezTo>
                  <a:cubicBezTo>
                    <a:pt x="1078" y="15878"/>
                    <a:pt x="828" y="15995"/>
                    <a:pt x="555" y="15995"/>
                  </a:cubicBezTo>
                  <a:cubicBezTo>
                    <a:pt x="461" y="15995"/>
                    <a:pt x="364" y="15981"/>
                    <a:pt x="263" y="15947"/>
                  </a:cubicBezTo>
                  <a:cubicBezTo>
                    <a:pt x="252" y="15943"/>
                    <a:pt x="241" y="15941"/>
                    <a:pt x="231" y="15941"/>
                  </a:cubicBezTo>
                  <a:cubicBezTo>
                    <a:pt x="187" y="15941"/>
                    <a:pt x="153" y="15980"/>
                    <a:pt x="144" y="16019"/>
                  </a:cubicBezTo>
                  <a:cubicBezTo>
                    <a:pt x="1" y="16376"/>
                    <a:pt x="96" y="16697"/>
                    <a:pt x="441" y="16900"/>
                  </a:cubicBezTo>
                  <a:cubicBezTo>
                    <a:pt x="513" y="16936"/>
                    <a:pt x="572" y="16959"/>
                    <a:pt x="656" y="16983"/>
                  </a:cubicBezTo>
                  <a:cubicBezTo>
                    <a:pt x="858" y="17055"/>
                    <a:pt x="1084" y="17102"/>
                    <a:pt x="1311" y="17114"/>
                  </a:cubicBezTo>
                  <a:cubicBezTo>
                    <a:pt x="1391" y="17120"/>
                    <a:pt x="1471" y="17123"/>
                    <a:pt x="1550" y="17123"/>
                  </a:cubicBezTo>
                  <a:cubicBezTo>
                    <a:pt x="2081" y="17123"/>
                    <a:pt x="2586" y="16990"/>
                    <a:pt x="3073" y="16793"/>
                  </a:cubicBezTo>
                  <a:cubicBezTo>
                    <a:pt x="3728" y="16519"/>
                    <a:pt x="4311" y="16138"/>
                    <a:pt x="4835" y="15650"/>
                  </a:cubicBezTo>
                  <a:cubicBezTo>
                    <a:pt x="5299" y="15197"/>
                    <a:pt x="5633" y="14673"/>
                    <a:pt x="5859" y="14078"/>
                  </a:cubicBezTo>
                  <a:cubicBezTo>
                    <a:pt x="5990" y="13709"/>
                    <a:pt x="6025" y="13304"/>
                    <a:pt x="6085" y="12923"/>
                  </a:cubicBezTo>
                  <a:cubicBezTo>
                    <a:pt x="6145" y="12471"/>
                    <a:pt x="6097" y="12042"/>
                    <a:pt x="6025" y="11625"/>
                  </a:cubicBezTo>
                  <a:cubicBezTo>
                    <a:pt x="5894" y="10923"/>
                    <a:pt x="5621" y="10256"/>
                    <a:pt x="5132" y="9708"/>
                  </a:cubicBezTo>
                  <a:cubicBezTo>
                    <a:pt x="5061" y="9637"/>
                    <a:pt x="5073" y="9577"/>
                    <a:pt x="5097" y="9494"/>
                  </a:cubicBezTo>
                  <a:cubicBezTo>
                    <a:pt x="5121" y="9458"/>
                    <a:pt x="5144" y="9411"/>
                    <a:pt x="5156" y="9363"/>
                  </a:cubicBezTo>
                  <a:cubicBezTo>
                    <a:pt x="5597" y="8470"/>
                    <a:pt x="6073" y="7589"/>
                    <a:pt x="6561" y="6744"/>
                  </a:cubicBezTo>
                  <a:cubicBezTo>
                    <a:pt x="6871" y="6220"/>
                    <a:pt x="7180" y="5708"/>
                    <a:pt x="7478" y="5184"/>
                  </a:cubicBezTo>
                  <a:cubicBezTo>
                    <a:pt x="7942" y="4398"/>
                    <a:pt x="8395" y="3624"/>
                    <a:pt x="8835" y="2827"/>
                  </a:cubicBezTo>
                  <a:cubicBezTo>
                    <a:pt x="9133" y="2291"/>
                    <a:pt x="9443" y="1755"/>
                    <a:pt x="9740" y="1219"/>
                  </a:cubicBezTo>
                  <a:cubicBezTo>
                    <a:pt x="9835" y="1041"/>
                    <a:pt x="9907" y="862"/>
                    <a:pt x="10002" y="684"/>
                  </a:cubicBezTo>
                  <a:cubicBezTo>
                    <a:pt x="10062" y="588"/>
                    <a:pt x="10074" y="445"/>
                    <a:pt x="10062" y="326"/>
                  </a:cubicBezTo>
                  <a:cubicBezTo>
                    <a:pt x="10038" y="195"/>
                    <a:pt x="10026" y="64"/>
                    <a:pt x="9895" y="17"/>
                  </a:cubicBezTo>
                  <a:cubicBezTo>
                    <a:pt x="9863" y="5"/>
                    <a:pt x="9831" y="0"/>
                    <a:pt x="9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a:off x="1535375" y="4232484"/>
              <a:ext cx="220439" cy="285707"/>
            </a:xfrm>
            <a:custGeom>
              <a:rect b="b" l="l" r="r" t="t"/>
              <a:pathLst>
                <a:path extrusionOk="0" h="6019" w="4644">
                  <a:moveTo>
                    <a:pt x="2691" y="0"/>
                  </a:moveTo>
                  <a:cubicBezTo>
                    <a:pt x="2557" y="0"/>
                    <a:pt x="2413" y="30"/>
                    <a:pt x="2262" y="92"/>
                  </a:cubicBezTo>
                  <a:cubicBezTo>
                    <a:pt x="2215" y="116"/>
                    <a:pt x="2167" y="128"/>
                    <a:pt x="2131" y="164"/>
                  </a:cubicBezTo>
                  <a:cubicBezTo>
                    <a:pt x="1738" y="402"/>
                    <a:pt x="1500" y="747"/>
                    <a:pt x="1393" y="1188"/>
                  </a:cubicBezTo>
                  <a:cubicBezTo>
                    <a:pt x="1381" y="1259"/>
                    <a:pt x="1381" y="1342"/>
                    <a:pt x="1369" y="1414"/>
                  </a:cubicBezTo>
                  <a:cubicBezTo>
                    <a:pt x="1357" y="1545"/>
                    <a:pt x="1250" y="1616"/>
                    <a:pt x="1119" y="1616"/>
                  </a:cubicBezTo>
                  <a:cubicBezTo>
                    <a:pt x="1084" y="1616"/>
                    <a:pt x="1036" y="1604"/>
                    <a:pt x="1012" y="1592"/>
                  </a:cubicBezTo>
                  <a:cubicBezTo>
                    <a:pt x="976" y="1579"/>
                    <a:pt x="942" y="1573"/>
                    <a:pt x="910" y="1573"/>
                  </a:cubicBezTo>
                  <a:cubicBezTo>
                    <a:pt x="823" y="1573"/>
                    <a:pt x="745" y="1615"/>
                    <a:pt x="667" y="1676"/>
                  </a:cubicBezTo>
                  <a:cubicBezTo>
                    <a:pt x="595" y="1759"/>
                    <a:pt x="524" y="1819"/>
                    <a:pt x="464" y="1890"/>
                  </a:cubicBezTo>
                  <a:cubicBezTo>
                    <a:pt x="179" y="2307"/>
                    <a:pt x="0" y="2771"/>
                    <a:pt x="0" y="3271"/>
                  </a:cubicBezTo>
                  <a:cubicBezTo>
                    <a:pt x="0" y="3759"/>
                    <a:pt x="131" y="4212"/>
                    <a:pt x="524" y="4533"/>
                  </a:cubicBezTo>
                  <a:cubicBezTo>
                    <a:pt x="619" y="4629"/>
                    <a:pt x="655" y="4736"/>
                    <a:pt x="595" y="4867"/>
                  </a:cubicBezTo>
                  <a:cubicBezTo>
                    <a:pt x="560" y="4938"/>
                    <a:pt x="536" y="5010"/>
                    <a:pt x="500" y="5105"/>
                  </a:cubicBezTo>
                  <a:cubicBezTo>
                    <a:pt x="405" y="5450"/>
                    <a:pt x="560" y="5867"/>
                    <a:pt x="976" y="5986"/>
                  </a:cubicBezTo>
                  <a:cubicBezTo>
                    <a:pt x="1055" y="6008"/>
                    <a:pt x="1135" y="6018"/>
                    <a:pt x="1215" y="6018"/>
                  </a:cubicBezTo>
                  <a:cubicBezTo>
                    <a:pt x="1353" y="6018"/>
                    <a:pt x="1491" y="5987"/>
                    <a:pt x="1619" y="5926"/>
                  </a:cubicBezTo>
                  <a:cubicBezTo>
                    <a:pt x="1857" y="5807"/>
                    <a:pt x="2072" y="5652"/>
                    <a:pt x="2250" y="5462"/>
                  </a:cubicBezTo>
                  <a:cubicBezTo>
                    <a:pt x="2286" y="5414"/>
                    <a:pt x="2334" y="5343"/>
                    <a:pt x="2405" y="5331"/>
                  </a:cubicBezTo>
                  <a:cubicBezTo>
                    <a:pt x="2631" y="5271"/>
                    <a:pt x="2798" y="5117"/>
                    <a:pt x="2941" y="4950"/>
                  </a:cubicBezTo>
                  <a:cubicBezTo>
                    <a:pt x="3215" y="4676"/>
                    <a:pt x="3417" y="4343"/>
                    <a:pt x="3632" y="3997"/>
                  </a:cubicBezTo>
                  <a:cubicBezTo>
                    <a:pt x="3953" y="3450"/>
                    <a:pt x="4251" y="2890"/>
                    <a:pt x="4513" y="2295"/>
                  </a:cubicBezTo>
                  <a:cubicBezTo>
                    <a:pt x="4584" y="2116"/>
                    <a:pt x="4644" y="1938"/>
                    <a:pt x="4632" y="1759"/>
                  </a:cubicBezTo>
                  <a:cubicBezTo>
                    <a:pt x="4644" y="1592"/>
                    <a:pt x="4596" y="1426"/>
                    <a:pt x="4536" y="1259"/>
                  </a:cubicBezTo>
                  <a:cubicBezTo>
                    <a:pt x="4469" y="1067"/>
                    <a:pt x="4363" y="983"/>
                    <a:pt x="4187" y="983"/>
                  </a:cubicBezTo>
                  <a:cubicBezTo>
                    <a:pt x="4145" y="983"/>
                    <a:pt x="4099" y="988"/>
                    <a:pt x="4048" y="997"/>
                  </a:cubicBezTo>
                  <a:cubicBezTo>
                    <a:pt x="3989" y="997"/>
                    <a:pt x="3929" y="1021"/>
                    <a:pt x="3870" y="1045"/>
                  </a:cubicBezTo>
                  <a:cubicBezTo>
                    <a:pt x="3858" y="1046"/>
                    <a:pt x="3846" y="1047"/>
                    <a:pt x="3835" y="1047"/>
                  </a:cubicBezTo>
                  <a:cubicBezTo>
                    <a:pt x="3757" y="1047"/>
                    <a:pt x="3697" y="1011"/>
                    <a:pt x="3655" y="938"/>
                  </a:cubicBezTo>
                  <a:cubicBezTo>
                    <a:pt x="3596" y="819"/>
                    <a:pt x="3560" y="688"/>
                    <a:pt x="3501" y="568"/>
                  </a:cubicBezTo>
                  <a:cubicBezTo>
                    <a:pt x="3328" y="206"/>
                    <a:pt x="3043" y="0"/>
                    <a:pt x="2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65"/>
          <p:cNvSpPr/>
          <p:nvPr/>
        </p:nvSpPr>
        <p:spPr>
          <a:xfrm>
            <a:off x="1625799" y="4514483"/>
            <a:ext cx="5696" cy="3845"/>
          </a:xfrm>
          <a:custGeom>
            <a:rect b="b" l="l" r="r" t="t"/>
            <a:pathLst>
              <a:path extrusionOk="0" h="81" w="120">
                <a:moveTo>
                  <a:pt x="94" y="0"/>
                </a:moveTo>
                <a:cubicBezTo>
                  <a:pt x="83" y="0"/>
                  <a:pt x="72" y="3"/>
                  <a:pt x="60" y="9"/>
                </a:cubicBezTo>
                <a:cubicBezTo>
                  <a:pt x="48" y="21"/>
                  <a:pt x="12" y="57"/>
                  <a:pt x="0" y="81"/>
                </a:cubicBezTo>
                <a:cubicBezTo>
                  <a:pt x="24" y="81"/>
                  <a:pt x="72" y="81"/>
                  <a:pt x="107" y="69"/>
                </a:cubicBezTo>
                <a:cubicBezTo>
                  <a:pt x="119" y="69"/>
                  <a:pt x="119" y="21"/>
                  <a:pt x="119" y="9"/>
                </a:cubicBezTo>
                <a:cubicBezTo>
                  <a:pt x="113" y="3"/>
                  <a:pt x="104" y="0"/>
                  <a:pt x="94" y="0"/>
                </a:cubicBezTo>
                <a:close/>
              </a:path>
            </a:pathLst>
          </a:custGeom>
          <a:solidFill>
            <a:srgbClr val="FF9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5" name="Google Shape;2135;p65"/>
          <p:cNvGrpSpPr/>
          <p:nvPr/>
        </p:nvGrpSpPr>
        <p:grpSpPr>
          <a:xfrm>
            <a:off x="4790934" y="1441813"/>
            <a:ext cx="1304454" cy="468030"/>
            <a:chOff x="4790934" y="1441813"/>
            <a:chExt cx="1304454" cy="468030"/>
          </a:xfrm>
        </p:grpSpPr>
        <p:sp>
          <p:nvSpPr>
            <p:cNvPr id="2136" name="Google Shape;2136;p65"/>
            <p:cNvSpPr/>
            <p:nvPr/>
          </p:nvSpPr>
          <p:spPr>
            <a:xfrm>
              <a:off x="4790934" y="1441813"/>
              <a:ext cx="1304454" cy="468030"/>
            </a:xfrm>
            <a:custGeom>
              <a:rect b="b" l="l" r="r" t="t"/>
              <a:pathLst>
                <a:path extrusionOk="0" h="9860" w="27481">
                  <a:moveTo>
                    <a:pt x="26235" y="294"/>
                  </a:moveTo>
                  <a:cubicBezTo>
                    <a:pt x="26304" y="294"/>
                    <a:pt x="26374" y="297"/>
                    <a:pt x="26445" y="304"/>
                  </a:cubicBezTo>
                  <a:cubicBezTo>
                    <a:pt x="26647" y="316"/>
                    <a:pt x="26814" y="387"/>
                    <a:pt x="26945" y="566"/>
                  </a:cubicBezTo>
                  <a:cubicBezTo>
                    <a:pt x="27099" y="768"/>
                    <a:pt x="27123" y="982"/>
                    <a:pt x="27052" y="1208"/>
                  </a:cubicBezTo>
                  <a:cubicBezTo>
                    <a:pt x="26980" y="1447"/>
                    <a:pt x="26814" y="1625"/>
                    <a:pt x="26611" y="1744"/>
                  </a:cubicBezTo>
                  <a:cubicBezTo>
                    <a:pt x="26314" y="1923"/>
                    <a:pt x="25992" y="1994"/>
                    <a:pt x="25671" y="2054"/>
                  </a:cubicBezTo>
                  <a:cubicBezTo>
                    <a:pt x="24921" y="2185"/>
                    <a:pt x="24182" y="2340"/>
                    <a:pt x="23432" y="2459"/>
                  </a:cubicBezTo>
                  <a:cubicBezTo>
                    <a:pt x="22885" y="2542"/>
                    <a:pt x="22325" y="2590"/>
                    <a:pt x="21754" y="2661"/>
                  </a:cubicBezTo>
                  <a:cubicBezTo>
                    <a:pt x="21456" y="2697"/>
                    <a:pt x="21170" y="2756"/>
                    <a:pt x="20872" y="2780"/>
                  </a:cubicBezTo>
                  <a:cubicBezTo>
                    <a:pt x="20730" y="2792"/>
                    <a:pt x="20575" y="2792"/>
                    <a:pt x="20396" y="2816"/>
                  </a:cubicBezTo>
                  <a:cubicBezTo>
                    <a:pt x="20325" y="3018"/>
                    <a:pt x="20253" y="3221"/>
                    <a:pt x="20099" y="3387"/>
                  </a:cubicBezTo>
                  <a:cubicBezTo>
                    <a:pt x="20051" y="3340"/>
                    <a:pt x="20015" y="3292"/>
                    <a:pt x="19991" y="3244"/>
                  </a:cubicBezTo>
                  <a:cubicBezTo>
                    <a:pt x="19956" y="3090"/>
                    <a:pt x="19908" y="2935"/>
                    <a:pt x="19872" y="2768"/>
                  </a:cubicBezTo>
                  <a:cubicBezTo>
                    <a:pt x="19813" y="2399"/>
                    <a:pt x="19741" y="2018"/>
                    <a:pt x="19575" y="1685"/>
                  </a:cubicBezTo>
                  <a:cubicBezTo>
                    <a:pt x="19503" y="1530"/>
                    <a:pt x="19515" y="1530"/>
                    <a:pt x="19682" y="1339"/>
                  </a:cubicBezTo>
                  <a:cubicBezTo>
                    <a:pt x="19753" y="1387"/>
                    <a:pt x="19837" y="1435"/>
                    <a:pt x="19908" y="1494"/>
                  </a:cubicBezTo>
                  <a:cubicBezTo>
                    <a:pt x="20027" y="1589"/>
                    <a:pt x="20146" y="1632"/>
                    <a:pt x="20272" y="1632"/>
                  </a:cubicBezTo>
                  <a:cubicBezTo>
                    <a:pt x="20335" y="1632"/>
                    <a:pt x="20400" y="1621"/>
                    <a:pt x="20468" y="1601"/>
                  </a:cubicBezTo>
                  <a:cubicBezTo>
                    <a:pt x="21111" y="1447"/>
                    <a:pt x="21754" y="1292"/>
                    <a:pt x="22396" y="1113"/>
                  </a:cubicBezTo>
                  <a:cubicBezTo>
                    <a:pt x="23373" y="839"/>
                    <a:pt x="24361" y="601"/>
                    <a:pt x="25361" y="399"/>
                  </a:cubicBezTo>
                  <a:cubicBezTo>
                    <a:pt x="25642" y="350"/>
                    <a:pt x="25931" y="294"/>
                    <a:pt x="26235" y="294"/>
                  </a:cubicBezTo>
                  <a:close/>
                  <a:moveTo>
                    <a:pt x="19468" y="2101"/>
                  </a:moveTo>
                  <a:cubicBezTo>
                    <a:pt x="19539" y="2221"/>
                    <a:pt x="19539" y="2351"/>
                    <a:pt x="19563" y="2471"/>
                  </a:cubicBezTo>
                  <a:cubicBezTo>
                    <a:pt x="19587" y="2566"/>
                    <a:pt x="19587" y="2649"/>
                    <a:pt x="19598" y="2768"/>
                  </a:cubicBezTo>
                  <a:cubicBezTo>
                    <a:pt x="19444" y="2816"/>
                    <a:pt x="19313" y="2863"/>
                    <a:pt x="19182" y="2887"/>
                  </a:cubicBezTo>
                  <a:cubicBezTo>
                    <a:pt x="18336" y="3137"/>
                    <a:pt x="17467" y="3364"/>
                    <a:pt x="16610" y="3554"/>
                  </a:cubicBezTo>
                  <a:cubicBezTo>
                    <a:pt x="14765" y="3995"/>
                    <a:pt x="12931" y="4447"/>
                    <a:pt x="11109" y="4971"/>
                  </a:cubicBezTo>
                  <a:cubicBezTo>
                    <a:pt x="10181" y="5245"/>
                    <a:pt x="9228" y="5519"/>
                    <a:pt x="8288" y="5792"/>
                  </a:cubicBezTo>
                  <a:cubicBezTo>
                    <a:pt x="7978" y="5876"/>
                    <a:pt x="7657" y="5983"/>
                    <a:pt x="7347" y="6090"/>
                  </a:cubicBezTo>
                  <a:cubicBezTo>
                    <a:pt x="7228" y="6138"/>
                    <a:pt x="7121" y="6161"/>
                    <a:pt x="6990" y="6209"/>
                  </a:cubicBezTo>
                  <a:cubicBezTo>
                    <a:pt x="6918" y="5876"/>
                    <a:pt x="6823" y="5566"/>
                    <a:pt x="6752" y="5257"/>
                  </a:cubicBezTo>
                  <a:cubicBezTo>
                    <a:pt x="6752" y="5245"/>
                    <a:pt x="6764" y="5245"/>
                    <a:pt x="6764" y="5221"/>
                  </a:cubicBezTo>
                  <a:cubicBezTo>
                    <a:pt x="6787" y="5221"/>
                    <a:pt x="6787" y="5209"/>
                    <a:pt x="6799" y="5209"/>
                  </a:cubicBezTo>
                  <a:cubicBezTo>
                    <a:pt x="6871" y="5197"/>
                    <a:pt x="6966" y="5161"/>
                    <a:pt x="7037" y="5149"/>
                  </a:cubicBezTo>
                  <a:cubicBezTo>
                    <a:pt x="11216" y="4268"/>
                    <a:pt x="15324" y="3113"/>
                    <a:pt x="19468" y="2101"/>
                  </a:cubicBezTo>
                  <a:close/>
                  <a:moveTo>
                    <a:pt x="3625" y="3391"/>
                  </a:moveTo>
                  <a:cubicBezTo>
                    <a:pt x="4148" y="3391"/>
                    <a:pt x="4656" y="3547"/>
                    <a:pt x="5144" y="3840"/>
                  </a:cubicBezTo>
                  <a:cubicBezTo>
                    <a:pt x="6013" y="4352"/>
                    <a:pt x="6490" y="5126"/>
                    <a:pt x="6633" y="6102"/>
                  </a:cubicBezTo>
                  <a:cubicBezTo>
                    <a:pt x="6668" y="6316"/>
                    <a:pt x="6644" y="6531"/>
                    <a:pt x="6668" y="6745"/>
                  </a:cubicBezTo>
                  <a:cubicBezTo>
                    <a:pt x="6573" y="8019"/>
                    <a:pt x="5668" y="9090"/>
                    <a:pt x="4442" y="9471"/>
                  </a:cubicBezTo>
                  <a:cubicBezTo>
                    <a:pt x="4139" y="9568"/>
                    <a:pt x="3834" y="9619"/>
                    <a:pt x="3528" y="9619"/>
                  </a:cubicBezTo>
                  <a:cubicBezTo>
                    <a:pt x="3197" y="9619"/>
                    <a:pt x="2865" y="9560"/>
                    <a:pt x="2537" y="9436"/>
                  </a:cubicBezTo>
                  <a:cubicBezTo>
                    <a:pt x="1346" y="8995"/>
                    <a:pt x="691" y="8114"/>
                    <a:pt x="548" y="6864"/>
                  </a:cubicBezTo>
                  <a:cubicBezTo>
                    <a:pt x="382" y="5530"/>
                    <a:pt x="1191" y="4066"/>
                    <a:pt x="2692" y="3554"/>
                  </a:cubicBezTo>
                  <a:cubicBezTo>
                    <a:pt x="3008" y="3444"/>
                    <a:pt x="3319" y="3391"/>
                    <a:pt x="3625" y="3391"/>
                  </a:cubicBezTo>
                  <a:close/>
                  <a:moveTo>
                    <a:pt x="26307" y="1"/>
                  </a:moveTo>
                  <a:cubicBezTo>
                    <a:pt x="26271" y="1"/>
                    <a:pt x="26233" y="3"/>
                    <a:pt x="26195" y="6"/>
                  </a:cubicBezTo>
                  <a:cubicBezTo>
                    <a:pt x="26099" y="6"/>
                    <a:pt x="26028" y="6"/>
                    <a:pt x="25933" y="18"/>
                  </a:cubicBezTo>
                  <a:cubicBezTo>
                    <a:pt x="25313" y="77"/>
                    <a:pt x="24706" y="220"/>
                    <a:pt x="24087" y="375"/>
                  </a:cubicBezTo>
                  <a:cubicBezTo>
                    <a:pt x="23254" y="577"/>
                    <a:pt x="22420" y="816"/>
                    <a:pt x="21587" y="1042"/>
                  </a:cubicBezTo>
                  <a:cubicBezTo>
                    <a:pt x="21170" y="1149"/>
                    <a:pt x="20753" y="1268"/>
                    <a:pt x="20360" y="1387"/>
                  </a:cubicBezTo>
                  <a:cubicBezTo>
                    <a:pt x="20303" y="1406"/>
                    <a:pt x="20250" y="1418"/>
                    <a:pt x="20200" y="1418"/>
                  </a:cubicBezTo>
                  <a:cubicBezTo>
                    <a:pt x="20126" y="1418"/>
                    <a:pt x="20060" y="1392"/>
                    <a:pt x="20003" y="1328"/>
                  </a:cubicBezTo>
                  <a:cubicBezTo>
                    <a:pt x="19944" y="1280"/>
                    <a:pt x="19860" y="1232"/>
                    <a:pt x="19789" y="1197"/>
                  </a:cubicBezTo>
                  <a:cubicBezTo>
                    <a:pt x="19745" y="1171"/>
                    <a:pt x="19694" y="1156"/>
                    <a:pt x="19646" y="1156"/>
                  </a:cubicBezTo>
                  <a:cubicBezTo>
                    <a:pt x="19603" y="1156"/>
                    <a:pt x="19561" y="1168"/>
                    <a:pt x="19527" y="1197"/>
                  </a:cubicBezTo>
                  <a:cubicBezTo>
                    <a:pt x="19384" y="1292"/>
                    <a:pt x="19301" y="1447"/>
                    <a:pt x="19325" y="1625"/>
                  </a:cubicBezTo>
                  <a:cubicBezTo>
                    <a:pt x="19348" y="1685"/>
                    <a:pt x="19360" y="1744"/>
                    <a:pt x="19372" y="1792"/>
                  </a:cubicBezTo>
                  <a:cubicBezTo>
                    <a:pt x="18836" y="2006"/>
                    <a:pt x="7323" y="4887"/>
                    <a:pt x="6621" y="4971"/>
                  </a:cubicBezTo>
                  <a:cubicBezTo>
                    <a:pt x="6561" y="4864"/>
                    <a:pt x="6490" y="4768"/>
                    <a:pt x="6406" y="4661"/>
                  </a:cubicBezTo>
                  <a:cubicBezTo>
                    <a:pt x="6168" y="4328"/>
                    <a:pt x="5906" y="4030"/>
                    <a:pt x="5561" y="3816"/>
                  </a:cubicBezTo>
                  <a:cubicBezTo>
                    <a:pt x="4972" y="3426"/>
                    <a:pt x="4349" y="3221"/>
                    <a:pt x="3695" y="3221"/>
                  </a:cubicBezTo>
                  <a:cubicBezTo>
                    <a:pt x="3410" y="3221"/>
                    <a:pt x="3119" y="3260"/>
                    <a:pt x="2823" y="3340"/>
                  </a:cubicBezTo>
                  <a:cubicBezTo>
                    <a:pt x="1644" y="3637"/>
                    <a:pt x="846" y="4340"/>
                    <a:pt x="429" y="5495"/>
                  </a:cubicBezTo>
                  <a:cubicBezTo>
                    <a:pt x="1" y="6673"/>
                    <a:pt x="298" y="8114"/>
                    <a:pt x="1346" y="9019"/>
                  </a:cubicBezTo>
                  <a:cubicBezTo>
                    <a:pt x="2002" y="9590"/>
                    <a:pt x="2734" y="9859"/>
                    <a:pt x="3510" y="9859"/>
                  </a:cubicBezTo>
                  <a:cubicBezTo>
                    <a:pt x="3834" y="9859"/>
                    <a:pt x="4165" y="9813"/>
                    <a:pt x="4501" y="9721"/>
                  </a:cubicBezTo>
                  <a:cubicBezTo>
                    <a:pt x="5787" y="9364"/>
                    <a:pt x="6585" y="8471"/>
                    <a:pt x="6883" y="7162"/>
                  </a:cubicBezTo>
                  <a:cubicBezTo>
                    <a:pt x="6942" y="6923"/>
                    <a:pt x="6966" y="6662"/>
                    <a:pt x="7002" y="6400"/>
                  </a:cubicBezTo>
                  <a:cubicBezTo>
                    <a:pt x="7537" y="6257"/>
                    <a:pt x="8049" y="6102"/>
                    <a:pt x="8549" y="5959"/>
                  </a:cubicBezTo>
                  <a:cubicBezTo>
                    <a:pt x="10097" y="5519"/>
                    <a:pt x="11657" y="5102"/>
                    <a:pt x="13205" y="4685"/>
                  </a:cubicBezTo>
                  <a:cubicBezTo>
                    <a:pt x="14193" y="4435"/>
                    <a:pt x="15193" y="4197"/>
                    <a:pt x="16169" y="3959"/>
                  </a:cubicBezTo>
                  <a:cubicBezTo>
                    <a:pt x="17158" y="3709"/>
                    <a:pt x="18122" y="3471"/>
                    <a:pt x="19110" y="3233"/>
                  </a:cubicBezTo>
                  <a:cubicBezTo>
                    <a:pt x="19301" y="3185"/>
                    <a:pt x="19479" y="3137"/>
                    <a:pt x="19658" y="3102"/>
                  </a:cubicBezTo>
                  <a:cubicBezTo>
                    <a:pt x="19729" y="3221"/>
                    <a:pt x="19765" y="3340"/>
                    <a:pt x="19837" y="3423"/>
                  </a:cubicBezTo>
                  <a:cubicBezTo>
                    <a:pt x="19944" y="3563"/>
                    <a:pt x="20045" y="3623"/>
                    <a:pt x="20134" y="3623"/>
                  </a:cubicBezTo>
                  <a:cubicBezTo>
                    <a:pt x="20241" y="3623"/>
                    <a:pt x="20331" y="3536"/>
                    <a:pt x="20396" y="3399"/>
                  </a:cubicBezTo>
                  <a:cubicBezTo>
                    <a:pt x="20444" y="3292"/>
                    <a:pt x="20491" y="3185"/>
                    <a:pt x="20551" y="3066"/>
                  </a:cubicBezTo>
                  <a:cubicBezTo>
                    <a:pt x="21015" y="3006"/>
                    <a:pt x="21456" y="2947"/>
                    <a:pt x="21920" y="2887"/>
                  </a:cubicBezTo>
                  <a:cubicBezTo>
                    <a:pt x="22623" y="2804"/>
                    <a:pt x="23337" y="2721"/>
                    <a:pt x="24028" y="2625"/>
                  </a:cubicBezTo>
                  <a:cubicBezTo>
                    <a:pt x="24647" y="2530"/>
                    <a:pt x="25266" y="2399"/>
                    <a:pt x="25873" y="2280"/>
                  </a:cubicBezTo>
                  <a:cubicBezTo>
                    <a:pt x="26052" y="2232"/>
                    <a:pt x="26230" y="2209"/>
                    <a:pt x="26397" y="2149"/>
                  </a:cubicBezTo>
                  <a:cubicBezTo>
                    <a:pt x="26671" y="2066"/>
                    <a:pt x="26909" y="1947"/>
                    <a:pt x="27099" y="1744"/>
                  </a:cubicBezTo>
                  <a:cubicBezTo>
                    <a:pt x="27385" y="1447"/>
                    <a:pt x="27480" y="1030"/>
                    <a:pt x="27326" y="697"/>
                  </a:cubicBezTo>
                  <a:cubicBezTo>
                    <a:pt x="27104" y="287"/>
                    <a:pt x="26790" y="1"/>
                    <a:pt x="263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4833891" y="1646345"/>
              <a:ext cx="235724" cy="212275"/>
            </a:xfrm>
            <a:custGeom>
              <a:rect b="b" l="l" r="r" t="t"/>
              <a:pathLst>
                <a:path extrusionOk="0" h="4472" w="4966">
                  <a:moveTo>
                    <a:pt x="2557" y="0"/>
                  </a:moveTo>
                  <a:cubicBezTo>
                    <a:pt x="2402" y="0"/>
                    <a:pt x="2244" y="14"/>
                    <a:pt x="2084" y="43"/>
                  </a:cubicBezTo>
                  <a:cubicBezTo>
                    <a:pt x="1513" y="138"/>
                    <a:pt x="1096" y="436"/>
                    <a:pt x="739" y="852"/>
                  </a:cubicBezTo>
                  <a:cubicBezTo>
                    <a:pt x="1" y="1710"/>
                    <a:pt x="108" y="2793"/>
                    <a:pt x="667" y="3531"/>
                  </a:cubicBezTo>
                  <a:cubicBezTo>
                    <a:pt x="1113" y="4120"/>
                    <a:pt x="1904" y="4471"/>
                    <a:pt x="2682" y="4471"/>
                  </a:cubicBezTo>
                  <a:cubicBezTo>
                    <a:pt x="3005" y="4471"/>
                    <a:pt x="3327" y="4411"/>
                    <a:pt x="3620" y="4281"/>
                  </a:cubicBezTo>
                  <a:cubicBezTo>
                    <a:pt x="4418" y="3924"/>
                    <a:pt x="4870" y="3293"/>
                    <a:pt x="4966" y="2400"/>
                  </a:cubicBezTo>
                  <a:cubicBezTo>
                    <a:pt x="4966" y="2269"/>
                    <a:pt x="4966" y="2091"/>
                    <a:pt x="4954" y="1948"/>
                  </a:cubicBezTo>
                  <a:cubicBezTo>
                    <a:pt x="4835" y="1293"/>
                    <a:pt x="4513" y="781"/>
                    <a:pt x="3942" y="424"/>
                  </a:cubicBezTo>
                  <a:cubicBezTo>
                    <a:pt x="3516" y="143"/>
                    <a:pt x="304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4854824" y="1656408"/>
              <a:ext cx="204632" cy="191104"/>
            </a:xfrm>
            <a:custGeom>
              <a:rect b="b" l="l" r="r" t="t"/>
              <a:pathLst>
                <a:path extrusionOk="0" h="4026" w="4311">
                  <a:moveTo>
                    <a:pt x="2170" y="0"/>
                  </a:moveTo>
                  <a:cubicBezTo>
                    <a:pt x="2040" y="0"/>
                    <a:pt x="1908" y="11"/>
                    <a:pt x="1774" y="33"/>
                  </a:cubicBezTo>
                  <a:cubicBezTo>
                    <a:pt x="1346" y="105"/>
                    <a:pt x="953" y="271"/>
                    <a:pt x="631" y="569"/>
                  </a:cubicBezTo>
                  <a:cubicBezTo>
                    <a:pt x="274" y="914"/>
                    <a:pt x="84" y="1343"/>
                    <a:pt x="24" y="2033"/>
                  </a:cubicBezTo>
                  <a:cubicBezTo>
                    <a:pt x="0" y="2283"/>
                    <a:pt x="107" y="2688"/>
                    <a:pt x="345" y="3033"/>
                  </a:cubicBezTo>
                  <a:cubicBezTo>
                    <a:pt x="773" y="3694"/>
                    <a:pt x="1470" y="4026"/>
                    <a:pt x="2173" y="4026"/>
                  </a:cubicBezTo>
                  <a:cubicBezTo>
                    <a:pt x="2725" y="4026"/>
                    <a:pt x="3281" y="3822"/>
                    <a:pt x="3715" y="3414"/>
                  </a:cubicBezTo>
                  <a:cubicBezTo>
                    <a:pt x="4096" y="3033"/>
                    <a:pt x="4310" y="2581"/>
                    <a:pt x="4286" y="2045"/>
                  </a:cubicBezTo>
                  <a:cubicBezTo>
                    <a:pt x="4263" y="1248"/>
                    <a:pt x="3858" y="688"/>
                    <a:pt x="3203" y="283"/>
                  </a:cubicBezTo>
                  <a:cubicBezTo>
                    <a:pt x="2886" y="90"/>
                    <a:pt x="2537" y="0"/>
                    <a:pt x="2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5709317" y="1446891"/>
              <a:ext cx="365120" cy="151421"/>
            </a:xfrm>
            <a:custGeom>
              <a:rect b="b" l="l" r="r" t="t"/>
              <a:pathLst>
                <a:path extrusionOk="0" h="3190" w="7692">
                  <a:moveTo>
                    <a:pt x="6846" y="1"/>
                  </a:moveTo>
                  <a:cubicBezTo>
                    <a:pt x="6564" y="1"/>
                    <a:pt x="6281" y="51"/>
                    <a:pt x="5989" y="101"/>
                  </a:cubicBezTo>
                  <a:cubicBezTo>
                    <a:pt x="5192" y="244"/>
                    <a:pt x="4382" y="447"/>
                    <a:pt x="3584" y="649"/>
                  </a:cubicBezTo>
                  <a:cubicBezTo>
                    <a:pt x="2894" y="851"/>
                    <a:pt x="2227" y="1042"/>
                    <a:pt x="1524" y="1185"/>
                  </a:cubicBezTo>
                  <a:cubicBezTo>
                    <a:pt x="1322" y="1232"/>
                    <a:pt x="1108" y="1280"/>
                    <a:pt x="905" y="1340"/>
                  </a:cubicBezTo>
                  <a:cubicBezTo>
                    <a:pt x="865" y="1349"/>
                    <a:pt x="827" y="1353"/>
                    <a:pt x="791" y="1353"/>
                  </a:cubicBezTo>
                  <a:cubicBezTo>
                    <a:pt x="690" y="1353"/>
                    <a:pt x="607" y="1318"/>
                    <a:pt x="536" y="1256"/>
                  </a:cubicBezTo>
                  <a:cubicBezTo>
                    <a:pt x="453" y="1221"/>
                    <a:pt x="381" y="1161"/>
                    <a:pt x="310" y="1101"/>
                  </a:cubicBezTo>
                  <a:cubicBezTo>
                    <a:pt x="284" y="1081"/>
                    <a:pt x="258" y="1071"/>
                    <a:pt x="233" y="1071"/>
                  </a:cubicBezTo>
                  <a:cubicBezTo>
                    <a:pt x="201" y="1071"/>
                    <a:pt x="170" y="1087"/>
                    <a:pt x="143" y="1113"/>
                  </a:cubicBezTo>
                  <a:cubicBezTo>
                    <a:pt x="24" y="1232"/>
                    <a:pt x="0" y="1304"/>
                    <a:pt x="72" y="1459"/>
                  </a:cubicBezTo>
                  <a:cubicBezTo>
                    <a:pt x="167" y="1697"/>
                    <a:pt x="250" y="1947"/>
                    <a:pt x="310" y="2197"/>
                  </a:cubicBezTo>
                  <a:cubicBezTo>
                    <a:pt x="358" y="2411"/>
                    <a:pt x="393" y="2625"/>
                    <a:pt x="441" y="2852"/>
                  </a:cubicBezTo>
                  <a:cubicBezTo>
                    <a:pt x="477" y="2959"/>
                    <a:pt x="501" y="3066"/>
                    <a:pt x="560" y="3149"/>
                  </a:cubicBezTo>
                  <a:cubicBezTo>
                    <a:pt x="585" y="3174"/>
                    <a:pt x="614" y="3190"/>
                    <a:pt x="642" y="3190"/>
                  </a:cubicBezTo>
                  <a:cubicBezTo>
                    <a:pt x="667" y="3190"/>
                    <a:pt x="692" y="3177"/>
                    <a:pt x="715" y="3149"/>
                  </a:cubicBezTo>
                  <a:cubicBezTo>
                    <a:pt x="798" y="3018"/>
                    <a:pt x="870" y="2864"/>
                    <a:pt x="929" y="2721"/>
                  </a:cubicBezTo>
                  <a:cubicBezTo>
                    <a:pt x="953" y="2649"/>
                    <a:pt x="1012" y="2614"/>
                    <a:pt x="1084" y="2602"/>
                  </a:cubicBezTo>
                  <a:cubicBezTo>
                    <a:pt x="1251" y="2578"/>
                    <a:pt x="1405" y="2590"/>
                    <a:pt x="1572" y="2554"/>
                  </a:cubicBezTo>
                  <a:cubicBezTo>
                    <a:pt x="1953" y="2495"/>
                    <a:pt x="2346" y="2435"/>
                    <a:pt x="2739" y="2411"/>
                  </a:cubicBezTo>
                  <a:cubicBezTo>
                    <a:pt x="3263" y="2364"/>
                    <a:pt x="3810" y="2304"/>
                    <a:pt x="4334" y="2221"/>
                  </a:cubicBezTo>
                  <a:cubicBezTo>
                    <a:pt x="4680" y="2161"/>
                    <a:pt x="5037" y="2102"/>
                    <a:pt x="5382" y="2018"/>
                  </a:cubicBezTo>
                  <a:cubicBezTo>
                    <a:pt x="5799" y="1935"/>
                    <a:pt x="6204" y="1863"/>
                    <a:pt x="6608" y="1768"/>
                  </a:cubicBezTo>
                  <a:cubicBezTo>
                    <a:pt x="6847" y="1721"/>
                    <a:pt x="7061" y="1637"/>
                    <a:pt x="7263" y="1506"/>
                  </a:cubicBezTo>
                  <a:cubicBezTo>
                    <a:pt x="7525" y="1328"/>
                    <a:pt x="7656" y="1066"/>
                    <a:pt x="7692" y="804"/>
                  </a:cubicBezTo>
                  <a:cubicBezTo>
                    <a:pt x="7692" y="697"/>
                    <a:pt x="7692" y="625"/>
                    <a:pt x="7644" y="530"/>
                  </a:cubicBezTo>
                  <a:cubicBezTo>
                    <a:pt x="7561" y="232"/>
                    <a:pt x="7311" y="42"/>
                    <a:pt x="7001" y="6"/>
                  </a:cubicBezTo>
                  <a:cubicBezTo>
                    <a:pt x="6950" y="2"/>
                    <a:pt x="6898" y="1"/>
                    <a:pt x="6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0" name="Google Shape;2140;p65"/>
            <p:cNvGrpSpPr/>
            <p:nvPr/>
          </p:nvGrpSpPr>
          <p:grpSpPr>
            <a:xfrm>
              <a:off x="4809588" y="1533708"/>
              <a:ext cx="899732" cy="361274"/>
              <a:chOff x="2305313" y="3500195"/>
              <a:chExt cx="899732" cy="361274"/>
            </a:xfrm>
          </p:grpSpPr>
          <p:sp>
            <p:nvSpPr>
              <p:cNvPr id="2141" name="Google Shape;2141;p65"/>
              <p:cNvSpPr/>
              <p:nvPr/>
            </p:nvSpPr>
            <p:spPr>
              <a:xfrm>
                <a:off x="2305313" y="3562756"/>
                <a:ext cx="321640" cy="298713"/>
              </a:xfrm>
              <a:custGeom>
                <a:rect b="b" l="l" r="r" t="t"/>
                <a:pathLst>
                  <a:path extrusionOk="0" h="6293" w="6776">
                    <a:moveTo>
                      <a:pt x="2944" y="959"/>
                    </a:moveTo>
                    <a:cubicBezTo>
                      <a:pt x="3092" y="959"/>
                      <a:pt x="3242" y="973"/>
                      <a:pt x="3394" y="1002"/>
                    </a:cubicBezTo>
                    <a:cubicBezTo>
                      <a:pt x="3846" y="1098"/>
                      <a:pt x="4227" y="1252"/>
                      <a:pt x="4573" y="1550"/>
                    </a:cubicBezTo>
                    <a:cubicBezTo>
                      <a:pt x="5168" y="2062"/>
                      <a:pt x="5454" y="2705"/>
                      <a:pt x="5347" y="3479"/>
                    </a:cubicBezTo>
                    <a:cubicBezTo>
                      <a:pt x="5239" y="4193"/>
                      <a:pt x="4858" y="4741"/>
                      <a:pt x="4204" y="5086"/>
                    </a:cubicBezTo>
                    <a:cubicBezTo>
                      <a:pt x="3782" y="5292"/>
                      <a:pt x="3507" y="5350"/>
                      <a:pt x="2988" y="5350"/>
                    </a:cubicBezTo>
                    <a:cubicBezTo>
                      <a:pt x="2935" y="5350"/>
                      <a:pt x="2880" y="5349"/>
                      <a:pt x="2822" y="5348"/>
                    </a:cubicBezTo>
                    <a:cubicBezTo>
                      <a:pt x="2144" y="5277"/>
                      <a:pt x="1537" y="4991"/>
                      <a:pt x="1108" y="4396"/>
                    </a:cubicBezTo>
                    <a:cubicBezTo>
                      <a:pt x="406" y="3455"/>
                      <a:pt x="572" y="2312"/>
                      <a:pt x="1358" y="1610"/>
                    </a:cubicBezTo>
                    <a:cubicBezTo>
                      <a:pt x="1489" y="1491"/>
                      <a:pt x="1632" y="1348"/>
                      <a:pt x="1787" y="1252"/>
                    </a:cubicBezTo>
                    <a:cubicBezTo>
                      <a:pt x="2160" y="1062"/>
                      <a:pt x="2546" y="959"/>
                      <a:pt x="2944" y="959"/>
                    </a:cubicBezTo>
                    <a:close/>
                    <a:moveTo>
                      <a:pt x="3118" y="1"/>
                    </a:moveTo>
                    <a:cubicBezTo>
                      <a:pt x="2918" y="1"/>
                      <a:pt x="2720" y="21"/>
                      <a:pt x="2525" y="62"/>
                    </a:cubicBezTo>
                    <a:cubicBezTo>
                      <a:pt x="2168" y="133"/>
                      <a:pt x="1834" y="276"/>
                      <a:pt x="1537" y="467"/>
                    </a:cubicBezTo>
                    <a:cubicBezTo>
                      <a:pt x="644" y="1050"/>
                      <a:pt x="120" y="1872"/>
                      <a:pt x="36" y="2943"/>
                    </a:cubicBezTo>
                    <a:cubicBezTo>
                      <a:pt x="25" y="3193"/>
                      <a:pt x="1" y="3455"/>
                      <a:pt x="60" y="3705"/>
                    </a:cubicBezTo>
                    <a:cubicBezTo>
                      <a:pt x="239" y="4693"/>
                      <a:pt x="751" y="5432"/>
                      <a:pt x="1632" y="5908"/>
                    </a:cubicBezTo>
                    <a:cubicBezTo>
                      <a:pt x="2085" y="6160"/>
                      <a:pt x="2557" y="6292"/>
                      <a:pt x="3044" y="6292"/>
                    </a:cubicBezTo>
                    <a:cubicBezTo>
                      <a:pt x="3338" y="6292"/>
                      <a:pt x="3637" y="6244"/>
                      <a:pt x="3942" y="6146"/>
                    </a:cubicBezTo>
                    <a:cubicBezTo>
                      <a:pt x="5835" y="5586"/>
                      <a:pt x="6775" y="3467"/>
                      <a:pt x="5882" y="1717"/>
                    </a:cubicBezTo>
                    <a:cubicBezTo>
                      <a:pt x="5501" y="955"/>
                      <a:pt x="4906" y="419"/>
                      <a:pt x="4085" y="157"/>
                    </a:cubicBezTo>
                    <a:cubicBezTo>
                      <a:pt x="3768" y="54"/>
                      <a:pt x="3442" y="1"/>
                      <a:pt x="3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2589581" y="3500195"/>
                <a:ext cx="615464" cy="198177"/>
              </a:xfrm>
              <a:custGeom>
                <a:rect b="b" l="l" r="r" t="t"/>
                <a:pathLst>
                  <a:path extrusionOk="0" h="4175" w="12966">
                    <a:moveTo>
                      <a:pt x="12752" y="1"/>
                    </a:moveTo>
                    <a:cubicBezTo>
                      <a:pt x="12728" y="1"/>
                      <a:pt x="12700" y="4"/>
                      <a:pt x="12668" y="11"/>
                    </a:cubicBezTo>
                    <a:cubicBezTo>
                      <a:pt x="11835" y="261"/>
                      <a:pt x="10978" y="475"/>
                      <a:pt x="10132" y="677"/>
                    </a:cubicBezTo>
                    <a:cubicBezTo>
                      <a:pt x="9192" y="904"/>
                      <a:pt x="8275" y="1142"/>
                      <a:pt x="7346" y="1380"/>
                    </a:cubicBezTo>
                    <a:cubicBezTo>
                      <a:pt x="6858" y="1499"/>
                      <a:pt x="6358" y="1630"/>
                      <a:pt x="5846" y="1773"/>
                    </a:cubicBezTo>
                    <a:lnTo>
                      <a:pt x="3881" y="2261"/>
                    </a:lnTo>
                    <a:cubicBezTo>
                      <a:pt x="3227" y="2428"/>
                      <a:pt x="2560" y="2570"/>
                      <a:pt x="1893" y="2725"/>
                    </a:cubicBezTo>
                    <a:cubicBezTo>
                      <a:pt x="1310" y="2856"/>
                      <a:pt x="714" y="2975"/>
                      <a:pt x="131" y="3106"/>
                    </a:cubicBezTo>
                    <a:cubicBezTo>
                      <a:pt x="24" y="3142"/>
                      <a:pt x="0" y="3202"/>
                      <a:pt x="48" y="3297"/>
                    </a:cubicBezTo>
                    <a:cubicBezTo>
                      <a:pt x="131" y="3499"/>
                      <a:pt x="202" y="3702"/>
                      <a:pt x="226" y="3916"/>
                    </a:cubicBezTo>
                    <a:cubicBezTo>
                      <a:pt x="234" y="4097"/>
                      <a:pt x="263" y="4174"/>
                      <a:pt x="365" y="4174"/>
                    </a:cubicBezTo>
                    <a:cubicBezTo>
                      <a:pt x="416" y="4174"/>
                      <a:pt x="487" y="4154"/>
                      <a:pt x="583" y="4118"/>
                    </a:cubicBezTo>
                    <a:cubicBezTo>
                      <a:pt x="655" y="4106"/>
                      <a:pt x="714" y="4071"/>
                      <a:pt x="786" y="4059"/>
                    </a:cubicBezTo>
                    <a:cubicBezTo>
                      <a:pt x="1274" y="3916"/>
                      <a:pt x="1786" y="3749"/>
                      <a:pt x="2274" y="3594"/>
                    </a:cubicBezTo>
                    <a:cubicBezTo>
                      <a:pt x="3024" y="3380"/>
                      <a:pt x="3762" y="3178"/>
                      <a:pt x="4501" y="2963"/>
                    </a:cubicBezTo>
                    <a:cubicBezTo>
                      <a:pt x="5656" y="2618"/>
                      <a:pt x="6846" y="2320"/>
                      <a:pt x="8025" y="2023"/>
                    </a:cubicBezTo>
                    <a:cubicBezTo>
                      <a:pt x="8501" y="1904"/>
                      <a:pt x="8989" y="1797"/>
                      <a:pt x="9466" y="1678"/>
                    </a:cubicBezTo>
                    <a:cubicBezTo>
                      <a:pt x="10132" y="1523"/>
                      <a:pt x="10811" y="1368"/>
                      <a:pt x="11466" y="1189"/>
                    </a:cubicBezTo>
                    <a:cubicBezTo>
                      <a:pt x="11906" y="1070"/>
                      <a:pt x="12335" y="939"/>
                      <a:pt x="12787" y="808"/>
                    </a:cubicBezTo>
                    <a:cubicBezTo>
                      <a:pt x="12871" y="773"/>
                      <a:pt x="12954" y="725"/>
                      <a:pt x="12954" y="582"/>
                    </a:cubicBezTo>
                    <a:cubicBezTo>
                      <a:pt x="12966" y="427"/>
                      <a:pt x="12906" y="285"/>
                      <a:pt x="12871" y="118"/>
                    </a:cubicBezTo>
                    <a:cubicBezTo>
                      <a:pt x="12862" y="30"/>
                      <a:pt x="12821" y="1"/>
                      <a:pt x="12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3" name="Google Shape;2143;p65"/>
            <p:cNvSpPr/>
            <p:nvPr/>
          </p:nvSpPr>
          <p:spPr>
            <a:xfrm>
              <a:off x="4854824" y="1656408"/>
              <a:ext cx="204632" cy="191104"/>
            </a:xfrm>
            <a:custGeom>
              <a:rect b="b" l="l" r="r" t="t"/>
              <a:pathLst>
                <a:path extrusionOk="0" h="4026" w="4311">
                  <a:moveTo>
                    <a:pt x="2170" y="0"/>
                  </a:moveTo>
                  <a:cubicBezTo>
                    <a:pt x="2040" y="0"/>
                    <a:pt x="1908" y="11"/>
                    <a:pt x="1774" y="33"/>
                  </a:cubicBezTo>
                  <a:cubicBezTo>
                    <a:pt x="1346" y="105"/>
                    <a:pt x="953" y="271"/>
                    <a:pt x="631" y="569"/>
                  </a:cubicBezTo>
                  <a:cubicBezTo>
                    <a:pt x="274" y="914"/>
                    <a:pt x="84" y="1343"/>
                    <a:pt x="24" y="2033"/>
                  </a:cubicBezTo>
                  <a:cubicBezTo>
                    <a:pt x="0" y="2283"/>
                    <a:pt x="107" y="2688"/>
                    <a:pt x="345" y="3033"/>
                  </a:cubicBezTo>
                  <a:cubicBezTo>
                    <a:pt x="773" y="3694"/>
                    <a:pt x="1470" y="4026"/>
                    <a:pt x="2173" y="4026"/>
                  </a:cubicBezTo>
                  <a:cubicBezTo>
                    <a:pt x="2725" y="4026"/>
                    <a:pt x="3281" y="3822"/>
                    <a:pt x="3715" y="3414"/>
                  </a:cubicBezTo>
                  <a:cubicBezTo>
                    <a:pt x="4096" y="3033"/>
                    <a:pt x="4310" y="2581"/>
                    <a:pt x="4286" y="2045"/>
                  </a:cubicBezTo>
                  <a:cubicBezTo>
                    <a:pt x="4263" y="1248"/>
                    <a:pt x="3858" y="688"/>
                    <a:pt x="3203" y="283"/>
                  </a:cubicBezTo>
                  <a:cubicBezTo>
                    <a:pt x="2886" y="90"/>
                    <a:pt x="2537" y="0"/>
                    <a:pt x="2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7" name="Shape 2147"/>
        <p:cNvGrpSpPr/>
        <p:nvPr/>
      </p:nvGrpSpPr>
      <p:grpSpPr>
        <a:xfrm>
          <a:off x="0" y="0"/>
          <a:ext cx="0" cy="0"/>
          <a:chOff x="0" y="0"/>
          <a:chExt cx="0" cy="0"/>
        </a:xfrm>
      </p:grpSpPr>
      <p:sp>
        <p:nvSpPr>
          <p:cNvPr id="2148" name="Google Shape;2148;p66"/>
          <p:cNvSpPr txBox="1"/>
          <p:nvPr>
            <p:ph type="title"/>
          </p:nvPr>
        </p:nvSpPr>
        <p:spPr>
          <a:xfrm>
            <a:off x="799300" y="1537675"/>
            <a:ext cx="5221200" cy="27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a:t>
            </a:r>
            <a:endParaRPr/>
          </a:p>
        </p:txBody>
      </p:sp>
      <p:sp>
        <p:nvSpPr>
          <p:cNvPr id="2149" name="Google Shape;2149;p66"/>
          <p:cNvSpPr txBox="1"/>
          <p:nvPr>
            <p:ph idx="1" type="subTitle"/>
          </p:nvPr>
        </p:nvSpPr>
        <p:spPr>
          <a:xfrm>
            <a:off x="799300" y="1894100"/>
            <a:ext cx="5224200" cy="1169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solidFill>
                  <a:schemeClr val="hlink"/>
                </a:solidFill>
                <a:uFill>
                  <a:noFill/>
                </a:uFill>
                <a:hlinkClick r:id="rId3"/>
              </a:rPr>
              <a:t>Young adult having a great time with friends</a:t>
            </a:r>
            <a:endParaRPr>
              <a:solidFill>
                <a:schemeClr val="hlink"/>
              </a:solidFill>
            </a:endParaRPr>
          </a:p>
          <a:p>
            <a:pPr indent="-330200" lvl="0" marL="457200" rtl="0" algn="l">
              <a:spcBef>
                <a:spcPts val="0"/>
              </a:spcBef>
              <a:spcAft>
                <a:spcPts val="0"/>
              </a:spcAft>
              <a:buSzPts val="1600"/>
              <a:buChar char="●"/>
            </a:pPr>
            <a:r>
              <a:rPr lang="en">
                <a:solidFill>
                  <a:schemeClr val="hlink"/>
                </a:solidFill>
                <a:uFill>
                  <a:noFill/>
                </a:uFill>
                <a:hlinkClick r:id="rId4"/>
              </a:rPr>
              <a:t>Senior woman smiling against a blue background</a:t>
            </a:r>
            <a:endParaRPr>
              <a:solidFill>
                <a:schemeClr val="hlink"/>
              </a:solidFill>
            </a:endParaRPr>
          </a:p>
          <a:p>
            <a:pPr indent="-330200" lvl="0" marL="457200" rtl="0" algn="l">
              <a:spcBef>
                <a:spcPts val="0"/>
              </a:spcBef>
              <a:spcAft>
                <a:spcPts val="0"/>
              </a:spcAft>
              <a:buSzPts val="1600"/>
              <a:buChar char="●"/>
            </a:pPr>
            <a:r>
              <a:rPr lang="en">
                <a:solidFill>
                  <a:schemeClr val="hlink"/>
                </a:solidFill>
                <a:uFill>
                  <a:noFill/>
                </a:uFill>
                <a:hlinkClick r:id="rId5"/>
              </a:rPr>
              <a:t>Close-up view of delicious healthy breakfast</a:t>
            </a:r>
            <a:endParaRPr>
              <a:solidFill>
                <a:schemeClr val="hlink"/>
              </a:solidFill>
            </a:endParaRPr>
          </a:p>
          <a:p>
            <a:pPr indent="-330200" lvl="0" marL="457200" rtl="0" algn="l">
              <a:spcBef>
                <a:spcPts val="0"/>
              </a:spcBef>
              <a:spcAft>
                <a:spcPts val="0"/>
              </a:spcAft>
              <a:buSzPts val="1600"/>
              <a:buChar char="●"/>
            </a:pPr>
            <a:r>
              <a:rPr lang="en">
                <a:solidFill>
                  <a:schemeClr val="hlink"/>
                </a:solidFill>
                <a:uFill>
                  <a:noFill/>
                </a:uFill>
                <a:hlinkClick r:id="rId6"/>
              </a:rPr>
              <a:t>Front view of hand pouring coconut milk in glass</a:t>
            </a:r>
            <a:endParaRPr/>
          </a:p>
        </p:txBody>
      </p:sp>
      <p:sp>
        <p:nvSpPr>
          <p:cNvPr id="2150" name="Google Shape;2150;p66"/>
          <p:cNvSpPr txBox="1"/>
          <p:nvPr>
            <p:ph idx="2"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RESOURCES</a:t>
            </a:r>
            <a:endParaRPr/>
          </a:p>
        </p:txBody>
      </p:sp>
      <p:sp>
        <p:nvSpPr>
          <p:cNvPr id="2151" name="Google Shape;2151;p66"/>
          <p:cNvSpPr txBox="1"/>
          <p:nvPr>
            <p:ph idx="3" type="title"/>
          </p:nvPr>
        </p:nvSpPr>
        <p:spPr>
          <a:xfrm>
            <a:off x="799300" y="3168717"/>
            <a:ext cx="5221200" cy="27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VECTORS</a:t>
            </a:r>
            <a:endParaRPr/>
          </a:p>
        </p:txBody>
      </p:sp>
      <p:sp>
        <p:nvSpPr>
          <p:cNvPr id="2152" name="Google Shape;2152;p66"/>
          <p:cNvSpPr txBox="1"/>
          <p:nvPr>
            <p:ph idx="4" type="subTitle"/>
          </p:nvPr>
        </p:nvSpPr>
        <p:spPr>
          <a:xfrm>
            <a:off x="800500" y="3425400"/>
            <a:ext cx="5218800" cy="1235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solidFill>
                  <a:schemeClr val="hlink"/>
                </a:solidFill>
                <a:uFill>
                  <a:noFill/>
                </a:uFill>
                <a:hlinkClick r:id="rId7"/>
              </a:rPr>
              <a:t>Hand painted japanese tea set</a:t>
            </a:r>
            <a:endParaRPr/>
          </a:p>
          <a:p>
            <a:pPr indent="-330200" lvl="0" marL="457200" rtl="0" algn="l">
              <a:spcBef>
                <a:spcPts val="0"/>
              </a:spcBef>
              <a:spcAft>
                <a:spcPts val="0"/>
              </a:spcAft>
              <a:buSzPts val="1600"/>
              <a:buChar char="●"/>
            </a:pPr>
            <a:r>
              <a:rPr lang="en">
                <a:solidFill>
                  <a:schemeClr val="hlink"/>
                </a:solidFill>
                <a:uFill>
                  <a:noFill/>
                </a:uFill>
                <a:hlinkClick r:id="rId8"/>
              </a:rPr>
              <a:t>Apple and carrot juice recipe</a:t>
            </a:r>
            <a:endParaRPr/>
          </a:p>
          <a:p>
            <a:pPr indent="-330200" lvl="0" marL="457200" rtl="0" algn="l">
              <a:spcBef>
                <a:spcPts val="0"/>
              </a:spcBef>
              <a:spcAft>
                <a:spcPts val="0"/>
              </a:spcAft>
              <a:buSzPts val="1600"/>
              <a:buChar char="●"/>
            </a:pPr>
            <a:r>
              <a:rPr lang="en">
                <a:solidFill>
                  <a:schemeClr val="hlink"/>
                </a:solidFill>
                <a:uFill>
                  <a:noFill/>
                </a:uFill>
                <a:hlinkClick r:id="rId9"/>
              </a:rPr>
              <a:t>Healthy food recipes youtube channel art template</a:t>
            </a:r>
            <a:endParaRPr/>
          </a:p>
          <a:p>
            <a:pPr indent="-330200" lvl="0" marL="457200" rtl="0" algn="l">
              <a:spcBef>
                <a:spcPts val="0"/>
              </a:spcBef>
              <a:spcAft>
                <a:spcPts val="0"/>
              </a:spcAft>
              <a:buSzPts val="1600"/>
              <a:buChar char="●"/>
            </a:pPr>
            <a:r>
              <a:rPr lang="en">
                <a:solidFill>
                  <a:schemeClr val="hlink"/>
                </a:solidFill>
                <a:uFill>
                  <a:noFill/>
                </a:uFill>
                <a:hlinkClick r:id="rId10"/>
              </a:rPr>
              <a:t>Flat device mockup infographic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56" name="Shape 2156"/>
        <p:cNvGrpSpPr/>
        <p:nvPr/>
      </p:nvGrpSpPr>
      <p:grpSpPr>
        <a:xfrm>
          <a:off x="0" y="0"/>
          <a:ext cx="0" cy="0"/>
          <a:chOff x="0" y="0"/>
          <a:chExt cx="0" cy="0"/>
        </a:xfrm>
      </p:grpSpPr>
      <p:sp>
        <p:nvSpPr>
          <p:cNvPr id="2157" name="Google Shape;2157;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158" name="Google Shape;2158;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59" name="Google Shape;2159;p6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63" name="Shape 2163"/>
        <p:cNvGrpSpPr/>
        <p:nvPr/>
      </p:nvGrpSpPr>
      <p:grpSpPr>
        <a:xfrm>
          <a:off x="0" y="0"/>
          <a:ext cx="0" cy="0"/>
          <a:chOff x="0" y="0"/>
          <a:chExt cx="0" cy="0"/>
        </a:xfrm>
      </p:grpSpPr>
      <p:sp>
        <p:nvSpPr>
          <p:cNvPr id="2164" name="Google Shape;2164;p6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165" name="Google Shape;2165;p6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166" name="Google Shape;2166;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70" name="Shape 2170"/>
        <p:cNvGrpSpPr/>
        <p:nvPr/>
      </p:nvGrpSpPr>
      <p:grpSpPr>
        <a:xfrm>
          <a:off x="0" y="0"/>
          <a:ext cx="0" cy="0"/>
          <a:chOff x="0" y="0"/>
          <a:chExt cx="0" cy="0"/>
        </a:xfrm>
      </p:grpSpPr>
      <p:sp>
        <p:nvSpPr>
          <p:cNvPr id="2171" name="Google Shape;2171;p6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172" name="Google Shape;2172;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173" name="Google Shape;2173;p69"/>
          <p:cNvSpPr/>
          <p:nvPr/>
        </p:nvSpPr>
        <p:spPr>
          <a:xfrm>
            <a:off x="2583563" y="2988225"/>
            <a:ext cx="791400" cy="754200"/>
          </a:xfrm>
          <a:prstGeom prst="roundRect">
            <a:avLst>
              <a:gd fmla="val 16667" name="adj"/>
            </a:avLst>
          </a:prstGeom>
          <a:solidFill>
            <a:srgbClr val="C46E1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3645382" y="2988225"/>
            <a:ext cx="791400" cy="754200"/>
          </a:xfrm>
          <a:prstGeom prst="roundRect">
            <a:avLst>
              <a:gd fmla="val 16667" name="adj"/>
            </a:avLst>
          </a:prstGeom>
          <a:solidFill>
            <a:srgbClr val="ECE7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4707202" y="2988225"/>
            <a:ext cx="791400" cy="754200"/>
          </a:xfrm>
          <a:prstGeom prst="roundRect">
            <a:avLst>
              <a:gd fmla="val 16667" name="adj"/>
            </a:avLst>
          </a:prstGeom>
          <a:solidFill>
            <a:srgbClr val="5882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chemeClr val="dk1"/>
                </a:solidFill>
              </a:rPr>
              <a:t>#c46e1a</a:t>
            </a:r>
            <a:endParaRPr sz="1000">
              <a:solidFill>
                <a:schemeClr val="dk1"/>
              </a:solidFill>
            </a:endParaRPr>
          </a:p>
        </p:txBody>
      </p:sp>
      <p:sp>
        <p:nvSpPr>
          <p:cNvPr id="2177" name="Google Shape;2177;p69"/>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#ece7c4</a:t>
            </a:r>
            <a:endParaRPr sz="1000">
              <a:solidFill>
                <a:schemeClr val="dk1"/>
              </a:solidFill>
            </a:endParaRPr>
          </a:p>
        </p:txBody>
      </p:sp>
      <p:sp>
        <p:nvSpPr>
          <p:cNvPr id="2178" name="Google Shape;2178;p69"/>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#5882a6</a:t>
            </a:r>
            <a:endParaRPr sz="1000">
              <a:solidFill>
                <a:schemeClr val="lt1"/>
              </a:solidFill>
            </a:endParaRPr>
          </a:p>
        </p:txBody>
      </p:sp>
      <p:sp>
        <p:nvSpPr>
          <p:cNvPr id="2179" name="Google Shape;2179;p69"/>
          <p:cNvSpPr/>
          <p:nvPr/>
        </p:nvSpPr>
        <p:spPr>
          <a:xfrm>
            <a:off x="5769038" y="2988225"/>
            <a:ext cx="791400" cy="754200"/>
          </a:xfrm>
          <a:prstGeom prst="roundRect">
            <a:avLst>
              <a:gd fmla="val 16667" name="adj"/>
            </a:avLst>
          </a:prstGeom>
          <a:solidFill>
            <a:srgbClr val="F0C9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#f0c92f</a:t>
            </a:r>
            <a:endParaRPr sz="1000">
              <a:solidFill>
                <a:schemeClr val="dk1"/>
              </a:solidFill>
            </a:endParaRPr>
          </a:p>
        </p:txBody>
      </p:sp>
      <p:sp>
        <p:nvSpPr>
          <p:cNvPr id="2181" name="Google Shape;2181;p69"/>
          <p:cNvSpPr/>
          <p:nvPr/>
        </p:nvSpPr>
        <p:spPr>
          <a:xfrm>
            <a:off x="3645388" y="3919325"/>
            <a:ext cx="791400" cy="754200"/>
          </a:xfrm>
          <a:prstGeom prst="roundRect">
            <a:avLst>
              <a:gd fmla="val 16667" name="adj"/>
            </a:avLst>
          </a:prstGeom>
          <a:solidFill>
            <a:srgbClr val="F0CAC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4707207" y="3919325"/>
            <a:ext cx="791400" cy="754200"/>
          </a:xfrm>
          <a:prstGeom prst="roundRect">
            <a:avLst>
              <a:gd fmla="val 16667" name="adj"/>
            </a:avLst>
          </a:prstGeom>
          <a:solidFill>
            <a:srgbClr val="F8E6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#f0caca</a:t>
            </a:r>
            <a:endParaRPr sz="1000">
              <a:solidFill>
                <a:srgbClr val="FFFFFF"/>
              </a:solidFill>
            </a:endParaRPr>
          </a:p>
        </p:txBody>
      </p:sp>
      <p:sp>
        <p:nvSpPr>
          <p:cNvPr id="2184" name="Google Shape;2184;p69"/>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#f8e6e6</a:t>
            </a:r>
            <a:endParaRPr sz="1000">
              <a:solidFill>
                <a:schemeClr val="dk1"/>
              </a:solidFill>
            </a:endParaRPr>
          </a:p>
        </p:txBody>
      </p:sp>
      <p:sp>
        <p:nvSpPr>
          <p:cNvPr id="2185" name="Google Shape;2185;p6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Quicksand</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https://fonts.google.com/specimen/Quicksand</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Barlow</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https://fonts.google.com/specimen/Barlow</a:t>
            </a:r>
            <a:r>
              <a:rPr lang="en" sz="1100">
                <a:solidFill>
                  <a:schemeClr val="lt1"/>
                </a:solidFill>
              </a:rPr>
              <a:t>)</a:t>
            </a:r>
            <a:endParaRPr sz="11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34"/>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Market Landscape</a:t>
            </a:r>
            <a:endParaRPr b="0"/>
          </a:p>
        </p:txBody>
      </p:sp>
      <p:graphicFrame>
        <p:nvGraphicFramePr>
          <p:cNvPr id="1123" name="Google Shape;1123;p34"/>
          <p:cNvGraphicFramePr/>
          <p:nvPr/>
        </p:nvGraphicFramePr>
        <p:xfrm>
          <a:off x="640788" y="1093925"/>
          <a:ext cx="3000000" cy="3000000"/>
        </p:xfrm>
        <a:graphic>
          <a:graphicData uri="http://schemas.openxmlformats.org/drawingml/2006/table">
            <a:tbl>
              <a:tblPr>
                <a:noFill/>
                <a:tableStyleId>{45FCC011-62F7-4885-B811-70D41C54FDA0}</a:tableStyleId>
              </a:tblPr>
              <a:tblGrid>
                <a:gridCol w="1241425"/>
                <a:gridCol w="1204925"/>
                <a:gridCol w="1959500"/>
                <a:gridCol w="1685500"/>
                <a:gridCol w="1771000"/>
              </a:tblGrid>
              <a:tr h="474925">
                <a:tc>
                  <a:txBody>
                    <a:bodyPr/>
                    <a:lstStyle/>
                    <a:p>
                      <a:pPr indent="0" lvl="0" marL="0" rtl="0" algn="ctr">
                        <a:spcBef>
                          <a:spcPts val="0"/>
                        </a:spcBef>
                        <a:spcAft>
                          <a:spcPts val="0"/>
                        </a:spcAft>
                        <a:buNone/>
                      </a:pPr>
                      <a:r>
                        <a:rPr b="1" lang="en" sz="850">
                          <a:highlight>
                            <a:srgbClr val="FFFFFF"/>
                          </a:highlight>
                        </a:rPr>
                        <a:t>Company Name</a:t>
                      </a:r>
                      <a:endParaRPr b="1" sz="850">
                        <a:highlight>
                          <a:srgbClr val="FFFFFF"/>
                        </a:highlight>
                      </a:endParaRPr>
                    </a:p>
                  </a:txBody>
                  <a:tcPr marT="63500" marB="63500" marR="63500" marL="63500" anchor="ctr"/>
                </a:tc>
                <a:tc>
                  <a:txBody>
                    <a:bodyPr/>
                    <a:lstStyle/>
                    <a:p>
                      <a:pPr indent="0" lvl="0" marL="0" rtl="0" algn="ctr">
                        <a:spcBef>
                          <a:spcPts val="0"/>
                        </a:spcBef>
                        <a:spcAft>
                          <a:spcPts val="0"/>
                        </a:spcAft>
                        <a:buNone/>
                      </a:pPr>
                      <a:r>
                        <a:rPr b="1" lang="en" sz="850">
                          <a:highlight>
                            <a:srgbClr val="FFFFFF"/>
                          </a:highlight>
                        </a:rPr>
                        <a:t>Stage (startup, enterprise)</a:t>
                      </a:r>
                      <a:endParaRPr b="1" sz="850">
                        <a:highlight>
                          <a:srgbClr val="FFFFFF"/>
                        </a:highlight>
                      </a:endParaRPr>
                    </a:p>
                  </a:txBody>
                  <a:tcPr marT="63500" marB="63500" marR="63500" marL="63500" anchor="ctr"/>
                </a:tc>
                <a:tc>
                  <a:txBody>
                    <a:bodyPr/>
                    <a:lstStyle/>
                    <a:p>
                      <a:pPr indent="0" lvl="0" marL="0" rtl="0" algn="ctr">
                        <a:spcBef>
                          <a:spcPts val="0"/>
                        </a:spcBef>
                        <a:spcAft>
                          <a:spcPts val="0"/>
                        </a:spcAft>
                        <a:buNone/>
                      </a:pPr>
                      <a:r>
                        <a:rPr b="1" lang="en" sz="850">
                          <a:highlight>
                            <a:srgbClr val="FFFFFF"/>
                          </a:highlight>
                        </a:rPr>
                        <a:t>Product / Solution overview</a:t>
                      </a:r>
                      <a:endParaRPr b="1" sz="850">
                        <a:highlight>
                          <a:srgbClr val="FFFFFF"/>
                        </a:highlight>
                      </a:endParaRPr>
                    </a:p>
                  </a:txBody>
                  <a:tcPr marT="63500" marB="63500" marR="63500" marL="63500" anchor="ctr"/>
                </a:tc>
                <a:tc>
                  <a:txBody>
                    <a:bodyPr/>
                    <a:lstStyle/>
                    <a:p>
                      <a:pPr indent="0" lvl="0" marL="0" rtl="0" algn="ctr">
                        <a:spcBef>
                          <a:spcPts val="0"/>
                        </a:spcBef>
                        <a:spcAft>
                          <a:spcPts val="0"/>
                        </a:spcAft>
                        <a:buNone/>
                      </a:pPr>
                      <a:r>
                        <a:rPr b="1" lang="en" sz="850">
                          <a:highlight>
                            <a:srgbClr val="FFFFFF"/>
                          </a:highlight>
                        </a:rPr>
                        <a:t>Who is the primary customer?</a:t>
                      </a:r>
                      <a:endParaRPr b="1" sz="850">
                        <a:highlight>
                          <a:srgbClr val="FFFFFF"/>
                        </a:highlight>
                      </a:endParaRPr>
                    </a:p>
                  </a:txBody>
                  <a:tcPr marT="63500" marB="63500" marR="63500" marL="63500" anchor="ctr"/>
                </a:tc>
                <a:tc>
                  <a:txBody>
                    <a:bodyPr/>
                    <a:lstStyle/>
                    <a:p>
                      <a:pPr indent="0" lvl="0" marL="0" rtl="0" algn="ctr">
                        <a:spcBef>
                          <a:spcPts val="0"/>
                        </a:spcBef>
                        <a:spcAft>
                          <a:spcPts val="0"/>
                        </a:spcAft>
                        <a:buNone/>
                      </a:pPr>
                      <a:r>
                        <a:rPr b="1" lang="en" sz="850">
                          <a:highlight>
                            <a:srgbClr val="FFFFFF"/>
                          </a:highlight>
                        </a:rPr>
                        <a:t>Key differentiation vs your proposal (based on your understanding/</a:t>
                      </a:r>
                      <a:endParaRPr b="1" sz="850">
                        <a:highlight>
                          <a:srgbClr val="FFFFFF"/>
                        </a:highlight>
                      </a:endParaRPr>
                    </a:p>
                    <a:p>
                      <a:pPr indent="0" lvl="0" marL="0" rtl="0" algn="ctr">
                        <a:spcBef>
                          <a:spcPts val="0"/>
                        </a:spcBef>
                        <a:spcAft>
                          <a:spcPts val="0"/>
                        </a:spcAft>
                        <a:buNone/>
                      </a:pPr>
                      <a:r>
                        <a:rPr b="1" lang="en" sz="850">
                          <a:highlight>
                            <a:srgbClr val="FFFFFF"/>
                          </a:highlight>
                        </a:rPr>
                        <a:t>research)</a:t>
                      </a:r>
                      <a:endParaRPr b="1" sz="850">
                        <a:highlight>
                          <a:srgbClr val="FFFFFF"/>
                        </a:highlight>
                      </a:endParaRPr>
                    </a:p>
                  </a:txBody>
                  <a:tcPr marT="63500" marB="63500" marR="63500" marL="63500" anchor="ctr"/>
                </a:tc>
              </a:tr>
              <a:tr h="12700">
                <a:tc>
                  <a:txBody>
                    <a:bodyPr/>
                    <a:lstStyle/>
                    <a:p>
                      <a:pPr indent="0" lvl="0" marL="0" rtl="0" algn="ctr">
                        <a:lnSpc>
                          <a:spcPct val="115000"/>
                        </a:lnSpc>
                        <a:spcBef>
                          <a:spcPts val="0"/>
                        </a:spcBef>
                        <a:spcAft>
                          <a:spcPts val="0"/>
                        </a:spcAft>
                        <a:buNone/>
                      </a:pPr>
                      <a:r>
                        <a:rPr lang="en" sz="750">
                          <a:highlight>
                            <a:srgbClr val="FFFFFF"/>
                          </a:highlight>
                        </a:rPr>
                        <a:t>MyFitnessPal</a:t>
                      </a:r>
                      <a:endParaRPr b="1"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Enterprise</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Diet tracking app lets you search food items from the database, scan barcodes, track body weight, etc.</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Customers seeking to track their diet, lose weight, etc.</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Includes key features for macro tracking, but </a:t>
                      </a:r>
                      <a:r>
                        <a:rPr lang="en" sz="750">
                          <a:highlight>
                            <a:srgbClr val="FFFF00"/>
                          </a:highlight>
                        </a:rPr>
                        <a:t>no way to purchase specific meals from nearby restaurants based on dietary restrictions</a:t>
                      </a:r>
                      <a:endParaRPr sz="750">
                        <a:highlight>
                          <a:srgbClr val="FFFF00"/>
                        </a:highlight>
                      </a:endParaRPr>
                    </a:p>
                  </a:txBody>
                  <a:tcPr marT="63500" marB="63500" marR="63500" marL="63500" anchor="ctr"/>
                </a:tc>
              </a:tr>
              <a:tr h="12700">
                <a:tc>
                  <a:txBody>
                    <a:bodyPr/>
                    <a:lstStyle/>
                    <a:p>
                      <a:pPr indent="0" lvl="0" marL="0" rtl="0" algn="ctr">
                        <a:lnSpc>
                          <a:spcPct val="115000"/>
                        </a:lnSpc>
                        <a:spcBef>
                          <a:spcPts val="0"/>
                        </a:spcBef>
                        <a:spcAft>
                          <a:spcPts val="0"/>
                        </a:spcAft>
                        <a:buNone/>
                      </a:pPr>
                      <a:r>
                        <a:rPr lang="en" sz="750">
                          <a:highlight>
                            <a:srgbClr val="FFFFFF"/>
                          </a:highlight>
                        </a:rPr>
                        <a:t>MyMacros+</a:t>
                      </a:r>
                      <a:endParaRPr b="1"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Enterprise</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Diet tracking app that lets you eat mindfully by tracking meals, learning about habits, and reaching goals</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solidFill>
                            <a:schemeClr val="hlink"/>
                          </a:solidFill>
                          <a:highlight>
                            <a:srgbClr val="FFFFFF"/>
                          </a:highlight>
                        </a:rPr>
                        <a:t>Customers seeking to track their diet, lose weight, etc.</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Includes key features for macro tracking, but </a:t>
                      </a:r>
                      <a:r>
                        <a:rPr lang="en" sz="750">
                          <a:highlight>
                            <a:srgbClr val="FFFF00"/>
                          </a:highlight>
                        </a:rPr>
                        <a:t>no way to purchase specific meals from nearby restaurants based on dietary restrictions</a:t>
                      </a:r>
                      <a:endParaRPr sz="750">
                        <a:highlight>
                          <a:srgbClr val="FFFF00"/>
                        </a:highlight>
                      </a:endParaRPr>
                    </a:p>
                  </a:txBody>
                  <a:tcPr marT="63500" marB="63500" marR="63500" marL="63500" anchor="ctr"/>
                </a:tc>
              </a:tr>
              <a:tr h="12700">
                <a:tc>
                  <a:txBody>
                    <a:bodyPr/>
                    <a:lstStyle/>
                    <a:p>
                      <a:pPr indent="0" lvl="0" marL="0" rtl="0" algn="ctr">
                        <a:lnSpc>
                          <a:spcPct val="115000"/>
                        </a:lnSpc>
                        <a:spcBef>
                          <a:spcPts val="0"/>
                        </a:spcBef>
                        <a:spcAft>
                          <a:spcPts val="0"/>
                        </a:spcAft>
                        <a:buNone/>
                      </a:pPr>
                      <a:r>
                        <a:rPr lang="en" sz="750">
                          <a:highlight>
                            <a:srgbClr val="FFFFFF"/>
                          </a:highlight>
                        </a:rPr>
                        <a:t>LifeSum</a:t>
                      </a:r>
                      <a:endParaRPr b="1"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t>Enterprise</a:t>
                      </a:r>
                      <a:endParaRPr sz="750"/>
                    </a:p>
                  </a:txBody>
                  <a:tcPr marT="63500" marB="63500" marR="63500" marL="63500" anchor="ctr"/>
                </a:tc>
                <a:tc>
                  <a:txBody>
                    <a:bodyPr/>
                    <a:lstStyle/>
                    <a:p>
                      <a:pPr indent="0" lvl="0" marL="0" rtl="0" algn="ctr">
                        <a:spcBef>
                          <a:spcPts val="0"/>
                        </a:spcBef>
                        <a:spcAft>
                          <a:spcPts val="0"/>
                        </a:spcAft>
                        <a:buNone/>
                      </a:pPr>
                      <a:r>
                        <a:rPr lang="en" sz="750">
                          <a:solidFill>
                            <a:srgbClr val="242424"/>
                          </a:solidFill>
                          <a:latin typeface="Roboto"/>
                          <a:ea typeface="Roboto"/>
                          <a:cs typeface="Roboto"/>
                          <a:sym typeface="Roboto"/>
                        </a:rPr>
                        <a:t>Digital self-care app that provides customers with meal plans and recipes based on diet that fits their lifestyle and food preferences </a:t>
                      </a:r>
                      <a:endParaRPr sz="750"/>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Customers seeking simplified meal plan and nutritious recipes</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Does not provide ability to purchase food items from nearby stores, </a:t>
                      </a:r>
                      <a:r>
                        <a:rPr lang="en" sz="750">
                          <a:highlight>
                            <a:srgbClr val="FFFF00"/>
                          </a:highlight>
                        </a:rPr>
                        <a:t>limits customer to meal plan and pre-planned recipes</a:t>
                      </a:r>
                      <a:endParaRPr sz="750">
                        <a:highlight>
                          <a:srgbClr val="FFFF00"/>
                        </a:highlight>
                      </a:endParaRPr>
                    </a:p>
                  </a:txBody>
                  <a:tcPr marT="63500" marB="63500" marR="63500" marL="63500" anchor="ctr"/>
                </a:tc>
              </a:tr>
              <a:tr h="12700">
                <a:tc>
                  <a:txBody>
                    <a:bodyPr/>
                    <a:lstStyle/>
                    <a:p>
                      <a:pPr indent="0" lvl="0" marL="0" rtl="0" algn="ctr">
                        <a:spcBef>
                          <a:spcPts val="0"/>
                        </a:spcBef>
                        <a:spcAft>
                          <a:spcPts val="0"/>
                        </a:spcAft>
                        <a:buNone/>
                      </a:pPr>
                      <a:r>
                        <a:rPr lang="en" sz="750">
                          <a:highlight>
                            <a:srgbClr val="FFFFFF"/>
                          </a:highlight>
                        </a:rPr>
                        <a:t>Nutritionix Track</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Enterprise</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Fitness tracking app developed and maintained by team of registered dieticians to work towards customers health goals</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solidFill>
                            <a:schemeClr val="hlink"/>
                          </a:solidFill>
                          <a:highlight>
                            <a:srgbClr val="FFFFFF"/>
                          </a:highlight>
                        </a:rPr>
                        <a:t>Customers seeking to track their diet, lose weight, etc.</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00"/>
                          </a:highlight>
                        </a:rPr>
                        <a:t>No way to purchase specific meals from nearby restaurants </a:t>
                      </a:r>
                      <a:r>
                        <a:rPr lang="en" sz="750">
                          <a:highlight>
                            <a:srgbClr val="FFFFFF"/>
                          </a:highlight>
                        </a:rPr>
                        <a:t>based on dietary restrictions</a:t>
                      </a:r>
                      <a:endParaRPr sz="750">
                        <a:highlight>
                          <a:srgbClr val="FFFFFF"/>
                        </a:highlight>
                      </a:endParaRPr>
                    </a:p>
                  </a:txBody>
                  <a:tcPr marT="63500" marB="63500" marR="63500" marL="63500" anchor="ctr"/>
                </a:tc>
              </a:tr>
              <a:tr h="12700">
                <a:tc>
                  <a:txBody>
                    <a:bodyPr/>
                    <a:lstStyle/>
                    <a:p>
                      <a:pPr indent="0" lvl="0" marL="0" rtl="0" algn="ctr">
                        <a:spcBef>
                          <a:spcPts val="0"/>
                        </a:spcBef>
                        <a:spcAft>
                          <a:spcPts val="0"/>
                        </a:spcAft>
                        <a:buNone/>
                      </a:pPr>
                      <a:r>
                        <a:rPr lang="en" sz="750">
                          <a:highlight>
                            <a:srgbClr val="FFFFFF"/>
                          </a:highlight>
                        </a:rPr>
                        <a:t>Carb Manager</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Enterprise</a:t>
                      </a:r>
                      <a:endParaRPr b="1"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Weight loss management tool for keto and low-carb diets</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Customers on keto/low-carb diet</a:t>
                      </a:r>
                      <a:endParaRPr sz="750">
                        <a:highlight>
                          <a:srgbClr val="FFFFFF"/>
                        </a:highlight>
                      </a:endParaRPr>
                    </a:p>
                  </a:txBody>
                  <a:tcPr marT="63500" marB="63500" marR="63500" marL="63500" anchor="ctr"/>
                </a:tc>
                <a:tc>
                  <a:txBody>
                    <a:bodyPr/>
                    <a:lstStyle/>
                    <a:p>
                      <a:pPr indent="0" lvl="0" marL="0" rtl="0" algn="ctr">
                        <a:spcBef>
                          <a:spcPts val="0"/>
                        </a:spcBef>
                        <a:spcAft>
                          <a:spcPts val="0"/>
                        </a:spcAft>
                        <a:buNone/>
                      </a:pPr>
                      <a:r>
                        <a:rPr lang="en" sz="750">
                          <a:highlight>
                            <a:srgbClr val="FFFFFF"/>
                          </a:highlight>
                        </a:rPr>
                        <a:t>Limite dietary restrictions to only </a:t>
                      </a:r>
                      <a:r>
                        <a:rPr lang="en" sz="750">
                          <a:highlight>
                            <a:srgbClr val="FFFF00"/>
                          </a:highlight>
                        </a:rPr>
                        <a:t>keto/low-carb,</a:t>
                      </a:r>
                      <a:r>
                        <a:rPr lang="en" sz="750">
                          <a:highlight>
                            <a:srgbClr val="FFFFFF"/>
                          </a:highlight>
                        </a:rPr>
                        <a:t> does not provide functionality to purchase meals from nearby restaurants</a:t>
                      </a:r>
                      <a:endParaRPr sz="750">
                        <a:highlight>
                          <a:srgbClr val="FFFFFF"/>
                        </a:highlight>
                      </a:endParaRPr>
                    </a:p>
                  </a:txBody>
                  <a:tcPr marT="63500" marB="63500" marR="63500" marL="63500" anchor="ct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89" name="Shape 2189"/>
        <p:cNvGrpSpPr/>
        <p:nvPr/>
      </p:nvGrpSpPr>
      <p:grpSpPr>
        <a:xfrm>
          <a:off x="0" y="0"/>
          <a:ext cx="0" cy="0"/>
          <a:chOff x="0" y="0"/>
          <a:chExt cx="0" cy="0"/>
        </a:xfrm>
      </p:grpSpPr>
      <p:sp>
        <p:nvSpPr>
          <p:cNvPr id="2190" name="Google Shape;2190;p7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2191" name="Google Shape;2191;p7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192" name="Google Shape;2192;p7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193" name="Google Shape;2193;p7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194" name="Google Shape;2194;p7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195" name="Google Shape;2195;p7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196" name="Google Shape;2196;p7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197" name="Google Shape;2197;p7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198" name="Google Shape;2198;p7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199" name="Google Shape;2199;p7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200" name="Google Shape;2200;p7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201" name="Google Shape;2201;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205" name="Shape 2205"/>
        <p:cNvGrpSpPr/>
        <p:nvPr/>
      </p:nvGrpSpPr>
      <p:grpSpPr>
        <a:xfrm>
          <a:off x="0" y="0"/>
          <a:ext cx="0" cy="0"/>
          <a:chOff x="0" y="0"/>
          <a:chExt cx="0" cy="0"/>
        </a:xfrm>
      </p:grpSpPr>
      <p:grpSp>
        <p:nvGrpSpPr>
          <p:cNvPr id="2206" name="Google Shape;2206;p71"/>
          <p:cNvGrpSpPr/>
          <p:nvPr/>
        </p:nvGrpSpPr>
        <p:grpSpPr>
          <a:xfrm>
            <a:off x="5082708" y="3095784"/>
            <a:ext cx="442841" cy="514271"/>
            <a:chOff x="4727025" y="1332775"/>
            <a:chExt cx="59900" cy="69625"/>
          </a:xfrm>
        </p:grpSpPr>
        <p:sp>
          <p:nvSpPr>
            <p:cNvPr id="2207" name="Google Shape;2207;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71"/>
          <p:cNvGrpSpPr/>
          <p:nvPr/>
        </p:nvGrpSpPr>
        <p:grpSpPr>
          <a:xfrm>
            <a:off x="5758025" y="2343272"/>
            <a:ext cx="500909" cy="500899"/>
            <a:chOff x="4820425" y="1329900"/>
            <a:chExt cx="70175" cy="70350"/>
          </a:xfrm>
        </p:grpSpPr>
        <p:sp>
          <p:nvSpPr>
            <p:cNvPr id="2210" name="Google Shape;2210;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71"/>
          <p:cNvGrpSpPr/>
          <p:nvPr/>
        </p:nvGrpSpPr>
        <p:grpSpPr>
          <a:xfrm>
            <a:off x="6410648" y="2355062"/>
            <a:ext cx="538135" cy="493119"/>
            <a:chOff x="4903200" y="1331525"/>
            <a:chExt cx="73575" cy="67425"/>
          </a:xfrm>
        </p:grpSpPr>
        <p:sp>
          <p:nvSpPr>
            <p:cNvPr id="2215" name="Google Shape;2215;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16" name="Google Shape;2216;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71"/>
          <p:cNvGrpSpPr/>
          <p:nvPr/>
        </p:nvGrpSpPr>
        <p:grpSpPr>
          <a:xfrm>
            <a:off x="5670599" y="3097040"/>
            <a:ext cx="544563" cy="511895"/>
            <a:chOff x="4815575" y="1416800"/>
            <a:chExt cx="73750" cy="71400"/>
          </a:xfrm>
        </p:grpSpPr>
        <p:sp>
          <p:nvSpPr>
            <p:cNvPr id="2218" name="Google Shape;2218;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71"/>
          <p:cNvGrpSpPr/>
          <p:nvPr/>
        </p:nvGrpSpPr>
        <p:grpSpPr>
          <a:xfrm>
            <a:off x="6367224" y="3096746"/>
            <a:ext cx="602914" cy="512477"/>
            <a:chOff x="4902475" y="1418875"/>
            <a:chExt cx="74500" cy="63775"/>
          </a:xfrm>
        </p:grpSpPr>
        <p:sp>
          <p:nvSpPr>
            <p:cNvPr id="2222" name="Google Shape;2222;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71"/>
          <p:cNvGrpSpPr/>
          <p:nvPr/>
        </p:nvGrpSpPr>
        <p:grpSpPr>
          <a:xfrm>
            <a:off x="5783096" y="3835985"/>
            <a:ext cx="515391" cy="525699"/>
            <a:chOff x="4818100" y="1507675"/>
            <a:chExt cx="71225" cy="71625"/>
          </a:xfrm>
        </p:grpSpPr>
        <p:sp>
          <p:nvSpPr>
            <p:cNvPr id="2225" name="Google Shape;2225;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71"/>
          <p:cNvGrpSpPr/>
          <p:nvPr/>
        </p:nvGrpSpPr>
        <p:grpSpPr>
          <a:xfrm>
            <a:off x="5121199" y="3857517"/>
            <a:ext cx="522956" cy="489869"/>
            <a:chOff x="4721450" y="1509475"/>
            <a:chExt cx="79350" cy="74325"/>
          </a:xfrm>
        </p:grpSpPr>
        <p:sp>
          <p:nvSpPr>
            <p:cNvPr id="2230" name="Google Shape;2230;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71"/>
          <p:cNvGrpSpPr/>
          <p:nvPr/>
        </p:nvGrpSpPr>
        <p:grpSpPr>
          <a:xfrm>
            <a:off x="6444441" y="3837269"/>
            <a:ext cx="525704" cy="535436"/>
            <a:chOff x="4906800" y="1507500"/>
            <a:chExt cx="70350" cy="71075"/>
          </a:xfrm>
        </p:grpSpPr>
        <p:sp>
          <p:nvSpPr>
            <p:cNvPr id="2235" name="Google Shape;2235;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71"/>
          <p:cNvGrpSpPr/>
          <p:nvPr/>
        </p:nvGrpSpPr>
        <p:grpSpPr>
          <a:xfrm>
            <a:off x="4477263" y="2343250"/>
            <a:ext cx="508054" cy="508095"/>
            <a:chOff x="3736598" y="2170606"/>
            <a:chExt cx="404889" cy="404889"/>
          </a:xfrm>
        </p:grpSpPr>
        <p:sp>
          <p:nvSpPr>
            <p:cNvPr id="2241" name="Google Shape;2241;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71"/>
          <p:cNvGrpSpPr/>
          <p:nvPr/>
        </p:nvGrpSpPr>
        <p:grpSpPr>
          <a:xfrm>
            <a:off x="3765303" y="2343345"/>
            <a:ext cx="575790" cy="507904"/>
            <a:chOff x="3161917" y="2170682"/>
            <a:chExt cx="458870" cy="404737"/>
          </a:xfrm>
        </p:grpSpPr>
        <p:sp>
          <p:nvSpPr>
            <p:cNvPr id="2246" name="Google Shape;2246;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47" name="Google Shape;2247;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71"/>
          <p:cNvGrpSpPr/>
          <p:nvPr/>
        </p:nvGrpSpPr>
        <p:grpSpPr>
          <a:xfrm>
            <a:off x="3792833" y="3103717"/>
            <a:ext cx="520730" cy="498567"/>
            <a:chOff x="3179914" y="2889488"/>
            <a:chExt cx="422876" cy="404911"/>
          </a:xfrm>
        </p:grpSpPr>
        <p:sp>
          <p:nvSpPr>
            <p:cNvPr id="2250" name="Google Shape;2250;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71"/>
          <p:cNvGrpSpPr/>
          <p:nvPr/>
        </p:nvGrpSpPr>
        <p:grpSpPr>
          <a:xfrm>
            <a:off x="4421513" y="3103677"/>
            <a:ext cx="516145" cy="498648"/>
            <a:chOff x="3729467" y="2889422"/>
            <a:chExt cx="419153" cy="404977"/>
          </a:xfrm>
        </p:grpSpPr>
        <p:sp>
          <p:nvSpPr>
            <p:cNvPr id="2257" name="Google Shape;2257;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7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71"/>
          <p:cNvGrpSpPr/>
          <p:nvPr/>
        </p:nvGrpSpPr>
        <p:grpSpPr>
          <a:xfrm>
            <a:off x="7141841" y="2550562"/>
            <a:ext cx="166473" cy="141497"/>
            <a:chOff x="4660325" y="1866850"/>
            <a:chExt cx="68350" cy="58100"/>
          </a:xfrm>
        </p:grpSpPr>
        <p:sp>
          <p:nvSpPr>
            <p:cNvPr id="2269" name="Google Shape;2269;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71"/>
          <p:cNvGrpSpPr/>
          <p:nvPr/>
        </p:nvGrpSpPr>
        <p:grpSpPr>
          <a:xfrm>
            <a:off x="7451186" y="2576286"/>
            <a:ext cx="162515" cy="90049"/>
            <a:chOff x="4791775" y="1877500"/>
            <a:chExt cx="66725" cy="36975"/>
          </a:xfrm>
        </p:grpSpPr>
        <p:sp>
          <p:nvSpPr>
            <p:cNvPr id="2272" name="Google Shape;2272;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71"/>
          <p:cNvGrpSpPr/>
          <p:nvPr/>
        </p:nvGrpSpPr>
        <p:grpSpPr>
          <a:xfrm>
            <a:off x="7772899" y="2576286"/>
            <a:ext cx="144979" cy="90049"/>
            <a:chOff x="4923925" y="1877500"/>
            <a:chExt cx="59525" cy="36975"/>
          </a:xfrm>
        </p:grpSpPr>
        <p:sp>
          <p:nvSpPr>
            <p:cNvPr id="2275" name="Google Shape;2275;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71"/>
          <p:cNvGrpSpPr/>
          <p:nvPr/>
        </p:nvGrpSpPr>
        <p:grpSpPr>
          <a:xfrm>
            <a:off x="8067390" y="2558477"/>
            <a:ext cx="141447" cy="125667"/>
            <a:chOff x="5058450" y="1870100"/>
            <a:chExt cx="58075" cy="51600"/>
          </a:xfrm>
        </p:grpSpPr>
        <p:sp>
          <p:nvSpPr>
            <p:cNvPr id="2278" name="Google Shape;2278;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71"/>
          <p:cNvGrpSpPr/>
          <p:nvPr/>
        </p:nvGrpSpPr>
        <p:grpSpPr>
          <a:xfrm>
            <a:off x="7481905" y="2980885"/>
            <a:ext cx="101077" cy="107645"/>
            <a:chOff x="4811425" y="2065025"/>
            <a:chExt cx="41500" cy="44200"/>
          </a:xfrm>
        </p:grpSpPr>
        <p:sp>
          <p:nvSpPr>
            <p:cNvPr id="2281" name="Google Shape;2281;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71"/>
          <p:cNvGrpSpPr/>
          <p:nvPr/>
        </p:nvGrpSpPr>
        <p:grpSpPr>
          <a:xfrm>
            <a:off x="7774342" y="2981098"/>
            <a:ext cx="120867" cy="107218"/>
            <a:chOff x="4929875" y="2065025"/>
            <a:chExt cx="49625" cy="44025"/>
          </a:xfrm>
        </p:grpSpPr>
        <p:sp>
          <p:nvSpPr>
            <p:cNvPr id="2284" name="Google Shape;2284;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71"/>
          <p:cNvGrpSpPr/>
          <p:nvPr/>
        </p:nvGrpSpPr>
        <p:grpSpPr>
          <a:xfrm>
            <a:off x="8103011" y="2984112"/>
            <a:ext cx="70206" cy="101191"/>
            <a:chOff x="5083925" y="2066350"/>
            <a:chExt cx="28825" cy="41550"/>
          </a:xfrm>
        </p:grpSpPr>
        <p:sp>
          <p:nvSpPr>
            <p:cNvPr id="2287" name="Google Shape;2287;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71"/>
          <p:cNvGrpSpPr/>
          <p:nvPr/>
        </p:nvGrpSpPr>
        <p:grpSpPr>
          <a:xfrm>
            <a:off x="7134565" y="2999759"/>
            <a:ext cx="181026" cy="69896"/>
            <a:chOff x="4659775" y="2072775"/>
            <a:chExt cx="74325" cy="28700"/>
          </a:xfrm>
        </p:grpSpPr>
        <p:sp>
          <p:nvSpPr>
            <p:cNvPr id="2290" name="Google Shape;2290;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71"/>
          <p:cNvGrpSpPr/>
          <p:nvPr/>
        </p:nvGrpSpPr>
        <p:grpSpPr>
          <a:xfrm>
            <a:off x="8054421" y="2790324"/>
            <a:ext cx="167387" cy="89197"/>
            <a:chOff x="4662475" y="1976500"/>
            <a:chExt cx="68725" cy="36625"/>
          </a:xfrm>
        </p:grpSpPr>
        <p:sp>
          <p:nvSpPr>
            <p:cNvPr id="2294" name="Google Shape;2294;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71"/>
          <p:cNvGrpSpPr/>
          <p:nvPr/>
        </p:nvGrpSpPr>
        <p:grpSpPr>
          <a:xfrm>
            <a:off x="7751326" y="2793764"/>
            <a:ext cx="166899" cy="82317"/>
            <a:chOff x="4920150" y="1977875"/>
            <a:chExt cx="68525" cy="33800"/>
          </a:xfrm>
        </p:grpSpPr>
        <p:sp>
          <p:nvSpPr>
            <p:cNvPr id="2298" name="Google Shape;2298;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71"/>
          <p:cNvGrpSpPr/>
          <p:nvPr/>
        </p:nvGrpSpPr>
        <p:grpSpPr>
          <a:xfrm>
            <a:off x="7162483" y="3197682"/>
            <a:ext cx="125190" cy="127859"/>
            <a:chOff x="4676550" y="2160575"/>
            <a:chExt cx="51400" cy="52500"/>
          </a:xfrm>
        </p:grpSpPr>
        <p:sp>
          <p:nvSpPr>
            <p:cNvPr id="2302" name="Google Shape;2302;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71"/>
          <p:cNvGrpSpPr/>
          <p:nvPr/>
        </p:nvGrpSpPr>
        <p:grpSpPr>
          <a:xfrm>
            <a:off x="7459741" y="3204714"/>
            <a:ext cx="145405" cy="113794"/>
            <a:chOff x="4768325" y="2163475"/>
            <a:chExt cx="59700" cy="46725"/>
          </a:xfrm>
        </p:grpSpPr>
        <p:sp>
          <p:nvSpPr>
            <p:cNvPr id="2306" name="Google Shape;2306;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7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4" name="Google Shape;2314;p71"/>
          <p:cNvGrpSpPr/>
          <p:nvPr/>
        </p:nvGrpSpPr>
        <p:grpSpPr>
          <a:xfrm>
            <a:off x="7476059" y="3459808"/>
            <a:ext cx="112768" cy="106853"/>
            <a:chOff x="4768575" y="2253950"/>
            <a:chExt cx="46300" cy="43875"/>
          </a:xfrm>
        </p:grpSpPr>
        <p:sp>
          <p:nvSpPr>
            <p:cNvPr id="2315" name="Google Shape;2315;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71"/>
          <p:cNvGrpSpPr/>
          <p:nvPr/>
        </p:nvGrpSpPr>
        <p:grpSpPr>
          <a:xfrm>
            <a:off x="7775682" y="3948834"/>
            <a:ext cx="118187" cy="146246"/>
            <a:chOff x="4960900" y="2433225"/>
            <a:chExt cx="48525" cy="60050"/>
          </a:xfrm>
        </p:grpSpPr>
        <p:sp>
          <p:nvSpPr>
            <p:cNvPr id="2318" name="Google Shape;2318;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71"/>
          <p:cNvGrpSpPr/>
          <p:nvPr/>
        </p:nvGrpSpPr>
        <p:grpSpPr>
          <a:xfrm>
            <a:off x="7464247" y="4212895"/>
            <a:ext cx="136394" cy="143810"/>
            <a:chOff x="4854075" y="2527625"/>
            <a:chExt cx="56000" cy="59050"/>
          </a:xfrm>
        </p:grpSpPr>
        <p:sp>
          <p:nvSpPr>
            <p:cNvPr id="2321" name="Google Shape;2321;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7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71"/>
          <p:cNvGrpSpPr/>
          <p:nvPr/>
        </p:nvGrpSpPr>
        <p:grpSpPr>
          <a:xfrm>
            <a:off x="8088458" y="3676639"/>
            <a:ext cx="99312" cy="160797"/>
            <a:chOff x="5059700" y="2334775"/>
            <a:chExt cx="40775" cy="66025"/>
          </a:xfrm>
        </p:grpSpPr>
        <p:sp>
          <p:nvSpPr>
            <p:cNvPr id="2327" name="Google Shape;2327;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71"/>
          <p:cNvGrpSpPr/>
          <p:nvPr/>
        </p:nvGrpSpPr>
        <p:grpSpPr>
          <a:xfrm>
            <a:off x="8045622" y="3941771"/>
            <a:ext cx="184984" cy="160371"/>
            <a:chOff x="5037700" y="2430325"/>
            <a:chExt cx="75950" cy="65850"/>
          </a:xfrm>
        </p:grpSpPr>
        <p:sp>
          <p:nvSpPr>
            <p:cNvPr id="2337" name="Google Shape;2337;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71"/>
          <p:cNvGrpSpPr/>
          <p:nvPr/>
        </p:nvGrpSpPr>
        <p:grpSpPr>
          <a:xfrm>
            <a:off x="7465128" y="3708223"/>
            <a:ext cx="173014" cy="97629"/>
            <a:chOff x="4756975" y="2341800"/>
            <a:chExt cx="91975" cy="51925"/>
          </a:xfrm>
        </p:grpSpPr>
        <p:sp>
          <p:nvSpPr>
            <p:cNvPr id="2340" name="Google Shape;2340;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71"/>
          <p:cNvGrpSpPr/>
          <p:nvPr/>
        </p:nvGrpSpPr>
        <p:grpSpPr>
          <a:xfrm>
            <a:off x="7732065" y="4196920"/>
            <a:ext cx="212497" cy="175761"/>
            <a:chOff x="4943575" y="2516350"/>
            <a:chExt cx="98675" cy="81700"/>
          </a:xfrm>
        </p:grpSpPr>
        <p:sp>
          <p:nvSpPr>
            <p:cNvPr id="2361" name="Google Shape;2361;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71"/>
          <p:cNvGrpSpPr/>
          <p:nvPr/>
        </p:nvGrpSpPr>
        <p:grpSpPr>
          <a:xfrm>
            <a:off x="1990126" y="3423163"/>
            <a:ext cx="965351" cy="134611"/>
            <a:chOff x="4411970" y="2962952"/>
            <a:chExt cx="706544" cy="104212"/>
          </a:xfrm>
        </p:grpSpPr>
        <p:sp>
          <p:nvSpPr>
            <p:cNvPr id="2440" name="Google Shape;2440;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71"/>
          <p:cNvGrpSpPr/>
          <p:nvPr/>
        </p:nvGrpSpPr>
        <p:grpSpPr>
          <a:xfrm>
            <a:off x="1990126" y="3012077"/>
            <a:ext cx="960158" cy="289172"/>
            <a:chOff x="4411970" y="2726085"/>
            <a:chExt cx="643107" cy="193659"/>
          </a:xfrm>
        </p:grpSpPr>
        <p:sp>
          <p:nvSpPr>
            <p:cNvPr id="2445" name="Google Shape;2445;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71"/>
          <p:cNvGrpSpPr/>
          <p:nvPr/>
        </p:nvGrpSpPr>
        <p:grpSpPr>
          <a:xfrm>
            <a:off x="993018" y="3278187"/>
            <a:ext cx="833173" cy="259209"/>
            <a:chOff x="4411970" y="4340222"/>
            <a:chExt cx="779467" cy="242683"/>
          </a:xfrm>
        </p:grpSpPr>
        <p:sp>
          <p:nvSpPr>
            <p:cNvPr id="2449" name="Google Shape;2449;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71"/>
          <p:cNvGrpSpPr/>
          <p:nvPr/>
        </p:nvGrpSpPr>
        <p:grpSpPr>
          <a:xfrm>
            <a:off x="1990126" y="2673933"/>
            <a:ext cx="965160" cy="216230"/>
            <a:chOff x="4411970" y="2468674"/>
            <a:chExt cx="747317" cy="167425"/>
          </a:xfrm>
        </p:grpSpPr>
        <p:sp>
          <p:nvSpPr>
            <p:cNvPr id="2453" name="Google Shape;2453;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71"/>
          <p:cNvGrpSpPr/>
          <p:nvPr/>
        </p:nvGrpSpPr>
        <p:grpSpPr>
          <a:xfrm>
            <a:off x="988873" y="2578650"/>
            <a:ext cx="810451" cy="319148"/>
            <a:chOff x="4411970" y="3686602"/>
            <a:chExt cx="797845" cy="314215"/>
          </a:xfrm>
        </p:grpSpPr>
        <p:sp>
          <p:nvSpPr>
            <p:cNvPr id="2456" name="Google Shape;2456;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7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71"/>
          <p:cNvGrpSpPr/>
          <p:nvPr/>
        </p:nvGrpSpPr>
        <p:grpSpPr>
          <a:xfrm>
            <a:off x="988970" y="2333174"/>
            <a:ext cx="1970333" cy="208784"/>
            <a:chOff x="6336019" y="3733725"/>
            <a:chExt cx="2566206" cy="351310"/>
          </a:xfrm>
        </p:grpSpPr>
        <p:sp>
          <p:nvSpPr>
            <p:cNvPr id="2463" name="Google Shape;2463;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71"/>
          <p:cNvGrpSpPr/>
          <p:nvPr/>
        </p:nvGrpSpPr>
        <p:grpSpPr>
          <a:xfrm>
            <a:off x="1990126" y="3940729"/>
            <a:ext cx="946551" cy="153200"/>
            <a:chOff x="4404545" y="3301592"/>
            <a:chExt cx="782403" cy="129272"/>
          </a:xfrm>
        </p:grpSpPr>
        <p:sp>
          <p:nvSpPr>
            <p:cNvPr id="2468" name="Google Shape;2468;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1"/>
          <p:cNvGrpSpPr/>
          <p:nvPr/>
        </p:nvGrpSpPr>
        <p:grpSpPr>
          <a:xfrm>
            <a:off x="1990126" y="3679688"/>
            <a:ext cx="962257" cy="139127"/>
            <a:chOff x="4411970" y="3131459"/>
            <a:chExt cx="710520" cy="117397"/>
          </a:xfrm>
        </p:grpSpPr>
        <p:sp>
          <p:nvSpPr>
            <p:cNvPr id="2471" name="Google Shape;2471;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73" name="Google Shape;2473;p7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71"/>
          <p:cNvGrpSpPr/>
          <p:nvPr/>
        </p:nvGrpSpPr>
        <p:grpSpPr>
          <a:xfrm>
            <a:off x="990271" y="3614482"/>
            <a:ext cx="823838" cy="458988"/>
            <a:chOff x="4411970" y="1801825"/>
            <a:chExt cx="734586" cy="409262"/>
          </a:xfrm>
        </p:grpSpPr>
        <p:sp>
          <p:nvSpPr>
            <p:cNvPr id="2475" name="Google Shape;2475;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71"/>
          <p:cNvGrpSpPr/>
          <p:nvPr/>
        </p:nvGrpSpPr>
        <p:grpSpPr>
          <a:xfrm>
            <a:off x="990271" y="4162908"/>
            <a:ext cx="856348" cy="212039"/>
            <a:chOff x="4411970" y="2233974"/>
            <a:chExt cx="763574" cy="189068"/>
          </a:xfrm>
        </p:grpSpPr>
        <p:sp>
          <p:nvSpPr>
            <p:cNvPr id="2478" name="Google Shape;2478;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71"/>
          <p:cNvGrpSpPr/>
          <p:nvPr/>
        </p:nvGrpSpPr>
        <p:grpSpPr>
          <a:xfrm>
            <a:off x="3100467" y="2338244"/>
            <a:ext cx="511602" cy="511602"/>
            <a:chOff x="5681300" y="2527788"/>
            <a:chExt cx="805800" cy="805800"/>
          </a:xfrm>
        </p:grpSpPr>
        <p:sp>
          <p:nvSpPr>
            <p:cNvPr id="2481" name="Google Shape;2481;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71"/>
          <p:cNvGrpSpPr/>
          <p:nvPr/>
        </p:nvGrpSpPr>
        <p:grpSpPr>
          <a:xfrm>
            <a:off x="3097662" y="3104827"/>
            <a:ext cx="513021" cy="512935"/>
            <a:chOff x="4049800" y="640400"/>
            <a:chExt cx="858900" cy="858900"/>
          </a:xfrm>
        </p:grpSpPr>
        <p:sp>
          <p:nvSpPr>
            <p:cNvPr id="2484" name="Google Shape;2484;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71"/>
          <p:cNvGrpSpPr/>
          <p:nvPr/>
        </p:nvGrpSpPr>
        <p:grpSpPr>
          <a:xfrm>
            <a:off x="3014861" y="3756719"/>
            <a:ext cx="686489" cy="686585"/>
            <a:chOff x="5080188" y="927900"/>
            <a:chExt cx="961200" cy="961200"/>
          </a:xfrm>
        </p:grpSpPr>
        <p:sp>
          <p:nvSpPr>
            <p:cNvPr id="2487" name="Google Shape;2487;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71"/>
          <p:cNvGrpSpPr/>
          <p:nvPr/>
        </p:nvGrpSpPr>
        <p:grpSpPr>
          <a:xfrm>
            <a:off x="3798012" y="3849448"/>
            <a:ext cx="510373" cy="510937"/>
            <a:chOff x="7508249" y="1522825"/>
            <a:chExt cx="1326332" cy="1322987"/>
          </a:xfrm>
        </p:grpSpPr>
        <p:sp>
          <p:nvSpPr>
            <p:cNvPr id="2496" name="Google Shape;2496;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71"/>
          <p:cNvGrpSpPr/>
          <p:nvPr/>
        </p:nvGrpSpPr>
        <p:grpSpPr>
          <a:xfrm>
            <a:off x="4489605" y="3850853"/>
            <a:ext cx="492652" cy="503348"/>
            <a:chOff x="6039282" y="1042577"/>
            <a:chExt cx="734315" cy="731929"/>
          </a:xfrm>
        </p:grpSpPr>
        <p:sp>
          <p:nvSpPr>
            <p:cNvPr id="2507" name="Google Shape;2507;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8" name="Google Shape;2528;p71"/>
          <p:cNvGrpSpPr/>
          <p:nvPr/>
        </p:nvGrpSpPr>
        <p:grpSpPr>
          <a:xfrm>
            <a:off x="5130019" y="2346894"/>
            <a:ext cx="483304" cy="504902"/>
            <a:chOff x="1825800" y="1651625"/>
            <a:chExt cx="568125" cy="591775"/>
          </a:xfrm>
        </p:grpSpPr>
        <p:sp>
          <p:nvSpPr>
            <p:cNvPr id="2529" name="Google Shape;2529;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5" name="Google Shape;2535;p7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540" name="Google Shape;2540;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4" name="Shape 2544"/>
        <p:cNvGrpSpPr/>
        <p:nvPr/>
      </p:nvGrpSpPr>
      <p:grpSpPr>
        <a:xfrm>
          <a:off x="0" y="0"/>
          <a:ext cx="0" cy="0"/>
          <a:chOff x="0" y="0"/>
          <a:chExt cx="0" cy="0"/>
        </a:xfrm>
      </p:grpSpPr>
      <p:grpSp>
        <p:nvGrpSpPr>
          <p:cNvPr id="2545" name="Google Shape;2545;p72"/>
          <p:cNvGrpSpPr/>
          <p:nvPr/>
        </p:nvGrpSpPr>
        <p:grpSpPr>
          <a:xfrm>
            <a:off x="722058" y="957091"/>
            <a:ext cx="2492868" cy="1379876"/>
            <a:chOff x="2654821" y="2311071"/>
            <a:chExt cx="2279715" cy="1262120"/>
          </a:xfrm>
        </p:grpSpPr>
        <p:grpSp>
          <p:nvGrpSpPr>
            <p:cNvPr id="2546" name="Google Shape;2546;p72"/>
            <p:cNvGrpSpPr/>
            <p:nvPr/>
          </p:nvGrpSpPr>
          <p:grpSpPr>
            <a:xfrm>
              <a:off x="4034269" y="2840745"/>
              <a:ext cx="40212" cy="36437"/>
              <a:chOff x="4293400" y="2574725"/>
              <a:chExt cx="84425" cy="80100"/>
            </a:xfrm>
          </p:grpSpPr>
          <p:sp>
            <p:nvSpPr>
              <p:cNvPr id="2547" name="Google Shape;2547;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48" name="Google Shape;2548;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72"/>
            <p:cNvGrpSpPr/>
            <p:nvPr/>
          </p:nvGrpSpPr>
          <p:grpSpPr>
            <a:xfrm>
              <a:off x="3894606" y="2334874"/>
              <a:ext cx="913198" cy="518984"/>
              <a:chOff x="4000175" y="1462675"/>
              <a:chExt cx="1917275" cy="1140875"/>
            </a:xfrm>
          </p:grpSpPr>
          <p:sp>
            <p:nvSpPr>
              <p:cNvPr id="2550" name="Google Shape;2550;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51" name="Google Shape;2551;p72"/>
              <p:cNvGrpSpPr/>
              <p:nvPr/>
            </p:nvGrpSpPr>
            <p:grpSpPr>
              <a:xfrm>
                <a:off x="4000175" y="1462675"/>
                <a:ext cx="1917275" cy="1140875"/>
                <a:chOff x="4000175" y="1462675"/>
                <a:chExt cx="1917275" cy="1140875"/>
              </a:xfrm>
            </p:grpSpPr>
            <p:sp>
              <p:nvSpPr>
                <p:cNvPr id="2552" name="Google Shape;2552;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53" name="Google Shape;2553;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7" name="Google Shape;2557;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8" name="Google Shape;2558;p72"/>
            <p:cNvGrpSpPr/>
            <p:nvPr/>
          </p:nvGrpSpPr>
          <p:grpSpPr>
            <a:xfrm>
              <a:off x="3875768" y="2846704"/>
              <a:ext cx="44796" cy="47366"/>
              <a:chOff x="3960625" y="2587825"/>
              <a:chExt cx="94050" cy="104125"/>
            </a:xfrm>
          </p:grpSpPr>
          <p:sp>
            <p:nvSpPr>
              <p:cNvPr id="2559" name="Google Shape;2559;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60" name="Google Shape;2560;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72"/>
            <p:cNvGrpSpPr/>
            <p:nvPr/>
          </p:nvGrpSpPr>
          <p:grpSpPr>
            <a:xfrm>
              <a:off x="3782759" y="2807162"/>
              <a:ext cx="82686" cy="85487"/>
              <a:chOff x="3765350" y="2500900"/>
              <a:chExt cx="173600" cy="187925"/>
            </a:xfrm>
          </p:grpSpPr>
          <p:sp>
            <p:nvSpPr>
              <p:cNvPr id="2562" name="Google Shape;2562;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63" name="Google Shape;2563;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8" name="Google Shape;2568;p72"/>
            <p:cNvGrpSpPr/>
            <p:nvPr/>
          </p:nvGrpSpPr>
          <p:grpSpPr>
            <a:xfrm>
              <a:off x="3775674" y="2798496"/>
              <a:ext cx="40545" cy="23564"/>
              <a:chOff x="3750475" y="2481850"/>
              <a:chExt cx="85125" cy="51800"/>
            </a:xfrm>
          </p:grpSpPr>
          <p:sp>
            <p:nvSpPr>
              <p:cNvPr id="2569" name="Google Shape;2569;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71" name="Google Shape;2571;p72"/>
            <p:cNvGrpSpPr/>
            <p:nvPr/>
          </p:nvGrpSpPr>
          <p:grpSpPr>
            <a:xfrm>
              <a:off x="3716946" y="2776024"/>
              <a:ext cx="81971" cy="76912"/>
              <a:chOff x="3627175" y="2432450"/>
              <a:chExt cx="172100" cy="169075"/>
            </a:xfrm>
          </p:grpSpPr>
          <p:sp>
            <p:nvSpPr>
              <p:cNvPr id="2572" name="Google Shape;2572;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74" name="Google Shape;2574;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75" name="Google Shape;2575;p72"/>
            <p:cNvGrpSpPr/>
            <p:nvPr/>
          </p:nvGrpSpPr>
          <p:grpSpPr>
            <a:xfrm>
              <a:off x="3685682" y="2845624"/>
              <a:ext cx="29311" cy="45055"/>
              <a:chOff x="3561536" y="2585450"/>
              <a:chExt cx="61539" cy="99045"/>
            </a:xfrm>
          </p:grpSpPr>
          <p:sp>
            <p:nvSpPr>
              <p:cNvPr id="2576" name="Google Shape;2576;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78" name="Google Shape;2578;p72"/>
            <p:cNvGrpSpPr/>
            <p:nvPr/>
          </p:nvGrpSpPr>
          <p:grpSpPr>
            <a:xfrm>
              <a:off x="3849905" y="2572252"/>
              <a:ext cx="74339" cy="119559"/>
              <a:chOff x="3906325" y="1984500"/>
              <a:chExt cx="156075" cy="262825"/>
            </a:xfrm>
          </p:grpSpPr>
          <p:sp>
            <p:nvSpPr>
              <p:cNvPr id="2579" name="Google Shape;2579;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80" name="Google Shape;2580;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72"/>
            <p:cNvGrpSpPr/>
            <p:nvPr/>
          </p:nvGrpSpPr>
          <p:grpSpPr>
            <a:xfrm>
              <a:off x="2654821" y="2414345"/>
              <a:ext cx="667570" cy="558731"/>
              <a:chOff x="1397225" y="1637375"/>
              <a:chExt cx="1401575" cy="1228250"/>
            </a:xfrm>
          </p:grpSpPr>
          <p:sp>
            <p:nvSpPr>
              <p:cNvPr id="2582" name="Google Shape;2582;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83" name="Google Shape;2583;p72"/>
              <p:cNvGrpSpPr/>
              <p:nvPr/>
            </p:nvGrpSpPr>
            <p:grpSpPr>
              <a:xfrm>
                <a:off x="1397225" y="1637375"/>
                <a:ext cx="1398775" cy="1228250"/>
                <a:chOff x="1397225" y="1637375"/>
                <a:chExt cx="1398775" cy="1228250"/>
              </a:xfrm>
            </p:grpSpPr>
            <p:sp>
              <p:nvSpPr>
                <p:cNvPr id="2584" name="Google Shape;2584;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6" name="Google Shape;2586;p72"/>
            <p:cNvGrpSpPr/>
            <p:nvPr/>
          </p:nvGrpSpPr>
          <p:grpSpPr>
            <a:xfrm>
              <a:off x="3230417" y="3103734"/>
              <a:ext cx="282982" cy="280332"/>
              <a:chOff x="2605700" y="3152850"/>
              <a:chExt cx="594125" cy="616250"/>
            </a:xfrm>
          </p:grpSpPr>
          <p:sp>
            <p:nvSpPr>
              <p:cNvPr id="2587" name="Google Shape;2587;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88" name="Google Shape;2588;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89" name="Google Shape;2589;p72"/>
            <p:cNvGrpSpPr/>
            <p:nvPr/>
          </p:nvGrpSpPr>
          <p:grpSpPr>
            <a:xfrm>
              <a:off x="3265985" y="3226989"/>
              <a:ext cx="87151" cy="346202"/>
              <a:chOff x="2680375" y="3423800"/>
              <a:chExt cx="182975" cy="761050"/>
            </a:xfrm>
          </p:grpSpPr>
          <p:sp>
            <p:nvSpPr>
              <p:cNvPr id="2590" name="Google Shape;2590;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91" name="Google Shape;2591;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72"/>
            <p:cNvGrpSpPr/>
            <p:nvPr/>
          </p:nvGrpSpPr>
          <p:grpSpPr>
            <a:xfrm>
              <a:off x="3855466" y="3289811"/>
              <a:ext cx="112514" cy="94210"/>
              <a:chOff x="3918000" y="3561900"/>
              <a:chExt cx="236225" cy="207100"/>
            </a:xfrm>
          </p:grpSpPr>
          <p:sp>
            <p:nvSpPr>
              <p:cNvPr id="2593" name="Google Shape;2593;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94" name="Google Shape;2594;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98" name="Google Shape;2598;p72"/>
            <p:cNvGrpSpPr/>
            <p:nvPr/>
          </p:nvGrpSpPr>
          <p:grpSpPr>
            <a:xfrm>
              <a:off x="2905224" y="2311071"/>
              <a:ext cx="596721" cy="528992"/>
              <a:chOff x="1922950" y="1410350"/>
              <a:chExt cx="1252825" cy="1162875"/>
            </a:xfrm>
          </p:grpSpPr>
          <p:sp>
            <p:nvSpPr>
              <p:cNvPr id="2599" name="Google Shape;2599;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15" name="Google Shape;2615;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5" name="Google Shape;2635;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36" name="Google Shape;2636;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7" name="Google Shape;2637;p72"/>
            <p:cNvGrpSpPr/>
            <p:nvPr/>
          </p:nvGrpSpPr>
          <p:grpSpPr>
            <a:xfrm>
              <a:off x="3280929" y="3294542"/>
              <a:ext cx="109894" cy="272224"/>
              <a:chOff x="2711750" y="3572300"/>
              <a:chExt cx="230725" cy="598425"/>
            </a:xfrm>
          </p:grpSpPr>
          <p:sp>
            <p:nvSpPr>
              <p:cNvPr id="2638" name="Google Shape;2638;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0" name="Google Shape;2640;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72"/>
            <p:cNvGrpSpPr/>
            <p:nvPr/>
          </p:nvGrpSpPr>
          <p:grpSpPr>
            <a:xfrm>
              <a:off x="3790439" y="2408636"/>
              <a:ext cx="73017" cy="75684"/>
              <a:chOff x="3781475" y="1624825"/>
              <a:chExt cx="153300" cy="166375"/>
            </a:xfrm>
          </p:grpSpPr>
          <p:sp>
            <p:nvSpPr>
              <p:cNvPr id="2642" name="Google Shape;2642;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6" name="Google Shape;2646;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72"/>
            <p:cNvGrpSpPr/>
            <p:nvPr/>
          </p:nvGrpSpPr>
          <p:grpSpPr>
            <a:xfrm>
              <a:off x="4403342" y="3107749"/>
              <a:ext cx="316680" cy="101374"/>
              <a:chOff x="5068275" y="3161675"/>
              <a:chExt cx="664875" cy="222850"/>
            </a:xfrm>
          </p:grpSpPr>
          <p:sp>
            <p:nvSpPr>
              <p:cNvPr id="2654" name="Google Shape;2654;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8" name="Google Shape;2658;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7" name="Google Shape;2687;p72"/>
            <p:cNvGrpSpPr/>
            <p:nvPr/>
          </p:nvGrpSpPr>
          <p:grpSpPr>
            <a:xfrm>
              <a:off x="3697513" y="2707266"/>
              <a:ext cx="59549" cy="79733"/>
              <a:chOff x="3586375" y="2281300"/>
              <a:chExt cx="125025" cy="175275"/>
            </a:xfrm>
          </p:grpSpPr>
          <p:sp>
            <p:nvSpPr>
              <p:cNvPr id="2688" name="Google Shape;2688;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1" name="Google Shape;2691;p72"/>
            <p:cNvGrpSpPr/>
            <p:nvPr/>
          </p:nvGrpSpPr>
          <p:grpSpPr>
            <a:xfrm>
              <a:off x="4513224" y="3221724"/>
              <a:ext cx="274563" cy="280321"/>
              <a:chOff x="5298975" y="3412225"/>
              <a:chExt cx="576450" cy="616225"/>
            </a:xfrm>
          </p:grpSpPr>
          <p:sp>
            <p:nvSpPr>
              <p:cNvPr id="2692" name="Google Shape;2692;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3" name="Google Shape;2693;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72"/>
            <p:cNvGrpSpPr/>
            <p:nvPr/>
          </p:nvGrpSpPr>
          <p:grpSpPr>
            <a:xfrm>
              <a:off x="4824403" y="3421846"/>
              <a:ext cx="110132" cy="130647"/>
              <a:chOff x="5952300" y="3852150"/>
              <a:chExt cx="231225" cy="287200"/>
            </a:xfrm>
          </p:grpSpPr>
          <p:sp>
            <p:nvSpPr>
              <p:cNvPr id="2695" name="Google Shape;2695;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7" name="Google Shape;2697;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5" name="Google Shape;2705;p72"/>
            <p:cNvGrpSpPr/>
            <p:nvPr/>
          </p:nvGrpSpPr>
          <p:grpSpPr>
            <a:xfrm>
              <a:off x="4295710" y="3079670"/>
              <a:ext cx="14968" cy="27135"/>
              <a:chOff x="4842300" y="3099950"/>
              <a:chExt cx="31425" cy="59650"/>
            </a:xfrm>
          </p:grpSpPr>
          <p:sp>
            <p:nvSpPr>
              <p:cNvPr id="2706" name="Google Shape;2706;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0" name="Google Shape;2710;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8" name="Google Shape;2718;p72"/>
            <p:cNvGrpSpPr/>
            <p:nvPr/>
          </p:nvGrpSpPr>
          <p:grpSpPr>
            <a:xfrm>
              <a:off x="3831056" y="2816010"/>
              <a:ext cx="37378" cy="27612"/>
              <a:chOff x="3866750" y="2520350"/>
              <a:chExt cx="78475" cy="60700"/>
            </a:xfrm>
          </p:grpSpPr>
          <p:sp>
            <p:nvSpPr>
              <p:cNvPr id="2719" name="Google Shape;2719;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3" name="Google Shape;2723;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0" name="Google Shape;2740;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52" name="Google Shape;2752;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5" name="Google Shape;2765;p72"/>
            <p:cNvGrpSpPr/>
            <p:nvPr/>
          </p:nvGrpSpPr>
          <p:grpSpPr>
            <a:xfrm>
              <a:off x="3632736" y="3051591"/>
              <a:ext cx="63288" cy="45217"/>
              <a:chOff x="3450375" y="3038225"/>
              <a:chExt cx="132875" cy="99400"/>
            </a:xfrm>
          </p:grpSpPr>
          <p:sp>
            <p:nvSpPr>
              <p:cNvPr id="2766" name="Google Shape;2766;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8" name="Google Shape;2768;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77" name="Google Shape;2777;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87" name="Google Shape;2787;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3" name="Google Shape;2793;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72"/>
          <p:cNvGrpSpPr/>
          <p:nvPr/>
        </p:nvGrpSpPr>
        <p:grpSpPr>
          <a:xfrm>
            <a:off x="719115" y="2852867"/>
            <a:ext cx="2622876" cy="1333540"/>
            <a:chOff x="238125" y="1038125"/>
            <a:chExt cx="7146800" cy="3633625"/>
          </a:xfrm>
        </p:grpSpPr>
        <p:sp>
          <p:nvSpPr>
            <p:cNvPr id="2804" name="Google Shape;2804;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72"/>
          <p:cNvGrpSpPr/>
          <p:nvPr/>
        </p:nvGrpSpPr>
        <p:grpSpPr>
          <a:xfrm>
            <a:off x="5834043" y="994977"/>
            <a:ext cx="2590840" cy="1380235"/>
            <a:chOff x="233350" y="949250"/>
            <a:chExt cx="7137300" cy="3802300"/>
          </a:xfrm>
        </p:grpSpPr>
        <p:sp>
          <p:nvSpPr>
            <p:cNvPr id="4377" name="Google Shape;437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72"/>
          <p:cNvGrpSpPr/>
          <p:nvPr/>
        </p:nvGrpSpPr>
        <p:grpSpPr>
          <a:xfrm>
            <a:off x="7648472" y="3039750"/>
            <a:ext cx="104231" cy="320340"/>
            <a:chOff x="7564426" y="3224343"/>
            <a:chExt cx="119985" cy="368801"/>
          </a:xfrm>
        </p:grpSpPr>
        <p:sp>
          <p:nvSpPr>
            <p:cNvPr id="4429" name="Google Shape;4429;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72"/>
          <p:cNvGrpSpPr/>
          <p:nvPr/>
        </p:nvGrpSpPr>
        <p:grpSpPr>
          <a:xfrm>
            <a:off x="7347961" y="3033852"/>
            <a:ext cx="189489" cy="332132"/>
            <a:chOff x="8370831" y="3202002"/>
            <a:chExt cx="218129" cy="382376"/>
          </a:xfrm>
        </p:grpSpPr>
        <p:sp>
          <p:nvSpPr>
            <p:cNvPr id="4432" name="Google Shape;4432;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72"/>
          <p:cNvGrpSpPr/>
          <p:nvPr/>
        </p:nvGrpSpPr>
        <p:grpSpPr>
          <a:xfrm>
            <a:off x="8071350" y="3444984"/>
            <a:ext cx="309429" cy="267000"/>
            <a:chOff x="6742064" y="3750480"/>
            <a:chExt cx="399315" cy="344560"/>
          </a:xfrm>
        </p:grpSpPr>
        <p:sp>
          <p:nvSpPr>
            <p:cNvPr id="4435" name="Google Shape;4435;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2"/>
          <p:cNvGrpSpPr/>
          <p:nvPr/>
        </p:nvGrpSpPr>
        <p:grpSpPr>
          <a:xfrm>
            <a:off x="7610369" y="3796031"/>
            <a:ext cx="180437" cy="281608"/>
            <a:chOff x="7248525" y="3739696"/>
            <a:chExt cx="230531" cy="359790"/>
          </a:xfrm>
        </p:grpSpPr>
        <p:sp>
          <p:nvSpPr>
            <p:cNvPr id="4438" name="Google Shape;4438;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72"/>
          <p:cNvGrpSpPr/>
          <p:nvPr/>
        </p:nvGrpSpPr>
        <p:grpSpPr>
          <a:xfrm>
            <a:off x="7856288" y="3439255"/>
            <a:ext cx="162896" cy="278710"/>
            <a:chOff x="7601242" y="3729267"/>
            <a:chExt cx="222566" cy="380803"/>
          </a:xfrm>
        </p:grpSpPr>
        <p:sp>
          <p:nvSpPr>
            <p:cNvPr id="4441" name="Google Shape;4441;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3" name="Google Shape;4443;p7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4" name="Google Shape;4444;p72"/>
          <p:cNvGrpSpPr/>
          <p:nvPr/>
        </p:nvGrpSpPr>
        <p:grpSpPr>
          <a:xfrm>
            <a:off x="7345934" y="3440396"/>
            <a:ext cx="193543" cy="275990"/>
            <a:chOff x="8304647" y="3738687"/>
            <a:chExt cx="225076" cy="320956"/>
          </a:xfrm>
        </p:grpSpPr>
        <p:sp>
          <p:nvSpPr>
            <p:cNvPr id="4445" name="Google Shape;4445;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2"/>
          <p:cNvGrpSpPr/>
          <p:nvPr/>
        </p:nvGrpSpPr>
        <p:grpSpPr>
          <a:xfrm>
            <a:off x="7618426" y="3440396"/>
            <a:ext cx="178492" cy="275990"/>
            <a:chOff x="8615101" y="3738687"/>
            <a:chExt cx="207573" cy="320956"/>
          </a:xfrm>
        </p:grpSpPr>
        <p:sp>
          <p:nvSpPr>
            <p:cNvPr id="4449" name="Google Shape;4449;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2" name="Google Shape;4452;p7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72"/>
          <p:cNvGrpSpPr/>
          <p:nvPr/>
        </p:nvGrpSpPr>
        <p:grpSpPr>
          <a:xfrm>
            <a:off x="6013131" y="3561884"/>
            <a:ext cx="557670" cy="511283"/>
            <a:chOff x="6015419" y="3716859"/>
            <a:chExt cx="557671" cy="511283"/>
          </a:xfrm>
        </p:grpSpPr>
        <p:sp>
          <p:nvSpPr>
            <p:cNvPr id="4454" name="Google Shape;4454;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72"/>
            <p:cNvGrpSpPr/>
            <p:nvPr/>
          </p:nvGrpSpPr>
          <p:grpSpPr>
            <a:xfrm>
              <a:off x="6036094" y="3716980"/>
              <a:ext cx="529860" cy="510468"/>
              <a:chOff x="6036094" y="3716980"/>
              <a:chExt cx="529860" cy="510468"/>
            </a:xfrm>
          </p:grpSpPr>
          <p:sp>
            <p:nvSpPr>
              <p:cNvPr id="4456" name="Google Shape;4456;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6" name="Google Shape;4466;p72"/>
          <p:cNvGrpSpPr/>
          <p:nvPr/>
        </p:nvGrpSpPr>
        <p:grpSpPr>
          <a:xfrm>
            <a:off x="6642016" y="2918653"/>
            <a:ext cx="576302" cy="511871"/>
            <a:chOff x="6644304" y="3073628"/>
            <a:chExt cx="576302" cy="511871"/>
          </a:xfrm>
        </p:grpSpPr>
        <p:sp>
          <p:nvSpPr>
            <p:cNvPr id="4467" name="Google Shape;4467;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72"/>
            <p:cNvGrpSpPr/>
            <p:nvPr/>
          </p:nvGrpSpPr>
          <p:grpSpPr>
            <a:xfrm>
              <a:off x="6712169" y="3085440"/>
              <a:ext cx="481622" cy="494913"/>
              <a:chOff x="6712169" y="3085440"/>
              <a:chExt cx="481622" cy="494913"/>
            </a:xfrm>
          </p:grpSpPr>
          <p:sp>
            <p:nvSpPr>
              <p:cNvPr id="4469" name="Google Shape;4469;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4" name="Google Shape;4474;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7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72"/>
          <p:cNvGrpSpPr/>
          <p:nvPr/>
        </p:nvGrpSpPr>
        <p:grpSpPr>
          <a:xfrm>
            <a:off x="6649867" y="3561648"/>
            <a:ext cx="560631" cy="511352"/>
            <a:chOff x="6652154" y="3716623"/>
            <a:chExt cx="560631" cy="511352"/>
          </a:xfrm>
        </p:grpSpPr>
        <p:sp>
          <p:nvSpPr>
            <p:cNvPr id="4479" name="Google Shape;4479;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72"/>
            <p:cNvGrpSpPr/>
            <p:nvPr/>
          </p:nvGrpSpPr>
          <p:grpSpPr>
            <a:xfrm>
              <a:off x="6669657" y="3716715"/>
              <a:ext cx="466779" cy="464290"/>
              <a:chOff x="6669657" y="3716715"/>
              <a:chExt cx="466779" cy="464290"/>
            </a:xfrm>
          </p:grpSpPr>
          <p:sp>
            <p:nvSpPr>
              <p:cNvPr id="4481" name="Google Shape;4481;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4" name="Google Shape;4494;p72"/>
          <p:cNvGrpSpPr/>
          <p:nvPr/>
        </p:nvGrpSpPr>
        <p:grpSpPr>
          <a:xfrm>
            <a:off x="7843958" y="3843056"/>
            <a:ext cx="187557" cy="187557"/>
            <a:chOff x="8565775" y="671075"/>
            <a:chExt cx="441000" cy="441000"/>
          </a:xfrm>
        </p:grpSpPr>
        <p:sp>
          <p:nvSpPr>
            <p:cNvPr id="4495" name="Google Shape;449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7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72"/>
          <p:cNvGrpSpPr/>
          <p:nvPr/>
        </p:nvGrpSpPr>
        <p:grpSpPr>
          <a:xfrm>
            <a:off x="5997813" y="2921275"/>
            <a:ext cx="587871" cy="512373"/>
            <a:chOff x="6000100" y="3076250"/>
            <a:chExt cx="587871" cy="512373"/>
          </a:xfrm>
        </p:grpSpPr>
        <p:sp>
          <p:nvSpPr>
            <p:cNvPr id="4500" name="Google Shape;4500;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1" name="Google Shape;4501;p72"/>
            <p:cNvGrpSpPr/>
            <p:nvPr/>
          </p:nvGrpSpPr>
          <p:grpSpPr>
            <a:xfrm>
              <a:off x="6031360" y="3076713"/>
              <a:ext cx="539107" cy="480965"/>
              <a:chOff x="6031360" y="3076713"/>
              <a:chExt cx="539107" cy="480965"/>
            </a:xfrm>
          </p:grpSpPr>
          <p:sp>
            <p:nvSpPr>
              <p:cNvPr id="4502" name="Google Shape;4502;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9" name="Google Shape;4509;p72"/>
          <p:cNvGrpSpPr/>
          <p:nvPr/>
        </p:nvGrpSpPr>
        <p:grpSpPr>
          <a:xfrm>
            <a:off x="3416804" y="902588"/>
            <a:ext cx="2310381" cy="1488888"/>
            <a:chOff x="229225" y="549050"/>
            <a:chExt cx="7161750" cy="4615275"/>
          </a:xfrm>
        </p:grpSpPr>
        <p:sp>
          <p:nvSpPr>
            <p:cNvPr id="4510" name="Google Shape;4510;p7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72"/>
          <p:cNvGrpSpPr/>
          <p:nvPr/>
        </p:nvGrpSpPr>
        <p:grpSpPr>
          <a:xfrm>
            <a:off x="3514722" y="2832485"/>
            <a:ext cx="2310282" cy="1374222"/>
            <a:chOff x="238125" y="732525"/>
            <a:chExt cx="7130500" cy="4241425"/>
          </a:xfrm>
        </p:grpSpPr>
        <p:sp>
          <p:nvSpPr>
            <p:cNvPr id="4628" name="Google Shape;4628;p7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5" name="Shape 4745"/>
        <p:cNvGrpSpPr/>
        <p:nvPr/>
      </p:nvGrpSpPr>
      <p:grpSpPr>
        <a:xfrm>
          <a:off x="0" y="0"/>
          <a:ext cx="0" cy="0"/>
          <a:chOff x="0" y="0"/>
          <a:chExt cx="0" cy="0"/>
        </a:xfrm>
      </p:grpSpPr>
      <p:grpSp>
        <p:nvGrpSpPr>
          <p:cNvPr id="4746" name="Google Shape;4746;p73"/>
          <p:cNvGrpSpPr/>
          <p:nvPr/>
        </p:nvGrpSpPr>
        <p:grpSpPr>
          <a:xfrm>
            <a:off x="729274" y="969771"/>
            <a:ext cx="2507799" cy="206239"/>
            <a:chOff x="106648" y="895722"/>
            <a:chExt cx="4481413" cy="374300"/>
          </a:xfrm>
        </p:grpSpPr>
        <p:grpSp>
          <p:nvGrpSpPr>
            <p:cNvPr id="4747" name="Google Shape;4747;p73"/>
            <p:cNvGrpSpPr/>
            <p:nvPr/>
          </p:nvGrpSpPr>
          <p:grpSpPr>
            <a:xfrm>
              <a:off x="2233276" y="895722"/>
              <a:ext cx="1082667" cy="223591"/>
              <a:chOff x="4808316" y="2800065"/>
              <a:chExt cx="1999386" cy="412910"/>
            </a:xfrm>
          </p:grpSpPr>
          <p:sp>
            <p:nvSpPr>
              <p:cNvPr id="4748" name="Google Shape;4748;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73"/>
              <p:cNvGrpSpPr/>
              <p:nvPr/>
            </p:nvGrpSpPr>
            <p:grpSpPr>
              <a:xfrm>
                <a:off x="4808316" y="2800065"/>
                <a:ext cx="92400" cy="411825"/>
                <a:chOff x="845575" y="2563700"/>
                <a:chExt cx="92400" cy="411825"/>
              </a:xfrm>
            </p:grpSpPr>
            <p:cxnSp>
              <p:nvCxnSpPr>
                <p:cNvPr id="4750" name="Google Shape;4750;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51" name="Google Shape;4751;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2" name="Google Shape;4752;p73"/>
            <p:cNvGrpSpPr/>
            <p:nvPr/>
          </p:nvGrpSpPr>
          <p:grpSpPr>
            <a:xfrm>
              <a:off x="106648" y="895722"/>
              <a:ext cx="1088401" cy="223591"/>
              <a:chOff x="881025" y="2800065"/>
              <a:chExt cx="2009975" cy="412910"/>
            </a:xfrm>
          </p:grpSpPr>
          <p:sp>
            <p:nvSpPr>
              <p:cNvPr id="4753" name="Google Shape;4753;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4" name="Google Shape;4754;p73"/>
              <p:cNvGrpSpPr/>
              <p:nvPr/>
            </p:nvGrpSpPr>
            <p:grpSpPr>
              <a:xfrm>
                <a:off x="881025" y="2800065"/>
                <a:ext cx="92400" cy="411825"/>
                <a:chOff x="845575" y="2563700"/>
                <a:chExt cx="92400" cy="411825"/>
              </a:xfrm>
            </p:grpSpPr>
            <p:cxnSp>
              <p:nvCxnSpPr>
                <p:cNvPr id="4755" name="Google Shape;4755;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56" name="Google Shape;4756;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73"/>
            <p:cNvGrpSpPr/>
            <p:nvPr/>
          </p:nvGrpSpPr>
          <p:grpSpPr>
            <a:xfrm>
              <a:off x="1172346" y="1047018"/>
              <a:ext cx="1083151" cy="223003"/>
              <a:chOff x="2849073" y="3079467"/>
              <a:chExt cx="2000279" cy="411825"/>
            </a:xfrm>
          </p:grpSpPr>
          <p:sp>
            <p:nvSpPr>
              <p:cNvPr id="4758" name="Google Shape;4758;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9" name="Google Shape;4759;p73"/>
              <p:cNvGrpSpPr/>
              <p:nvPr/>
            </p:nvGrpSpPr>
            <p:grpSpPr>
              <a:xfrm rot="10800000">
                <a:off x="2849073" y="3079467"/>
                <a:ext cx="92400" cy="411825"/>
                <a:chOff x="2070100" y="2563700"/>
                <a:chExt cx="92400" cy="411825"/>
              </a:xfrm>
            </p:grpSpPr>
            <p:cxnSp>
              <p:nvCxnSpPr>
                <p:cNvPr id="4760" name="Google Shape;4760;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61" name="Google Shape;4761;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2" name="Google Shape;4762;p73"/>
            <p:cNvGrpSpPr/>
            <p:nvPr/>
          </p:nvGrpSpPr>
          <p:grpSpPr>
            <a:xfrm>
              <a:off x="3290132" y="1047018"/>
              <a:ext cx="1297929" cy="223003"/>
              <a:chOff x="6760035" y="3079467"/>
              <a:chExt cx="2396914" cy="411825"/>
            </a:xfrm>
          </p:grpSpPr>
          <p:sp>
            <p:nvSpPr>
              <p:cNvPr id="4763" name="Google Shape;4763;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4" name="Google Shape;4764;p73"/>
              <p:cNvGrpSpPr/>
              <p:nvPr/>
            </p:nvGrpSpPr>
            <p:grpSpPr>
              <a:xfrm rot="10800000">
                <a:off x="6760035" y="3079467"/>
                <a:ext cx="92400" cy="411825"/>
                <a:chOff x="2070100" y="2563700"/>
                <a:chExt cx="92400" cy="411825"/>
              </a:xfrm>
            </p:grpSpPr>
            <p:cxnSp>
              <p:nvCxnSpPr>
                <p:cNvPr id="4765" name="Google Shape;4765;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66" name="Google Shape;4766;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7" name="Google Shape;4767;p73"/>
          <p:cNvGrpSpPr/>
          <p:nvPr/>
        </p:nvGrpSpPr>
        <p:grpSpPr>
          <a:xfrm>
            <a:off x="2147036" y="3369142"/>
            <a:ext cx="1086701" cy="799429"/>
            <a:chOff x="2183288" y="3555572"/>
            <a:chExt cx="1136241" cy="835873"/>
          </a:xfrm>
        </p:grpSpPr>
        <p:sp>
          <p:nvSpPr>
            <p:cNvPr id="4768" name="Google Shape;4768;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9" name="Google Shape;4769;p73"/>
            <p:cNvGrpSpPr/>
            <p:nvPr/>
          </p:nvGrpSpPr>
          <p:grpSpPr>
            <a:xfrm>
              <a:off x="2205895" y="3637269"/>
              <a:ext cx="1089848" cy="724993"/>
              <a:chOff x="2205895" y="3637269"/>
              <a:chExt cx="1089848" cy="724993"/>
            </a:xfrm>
          </p:grpSpPr>
          <p:sp>
            <p:nvSpPr>
              <p:cNvPr id="4770" name="Google Shape;4770;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6" name="Google Shape;4776;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7" name="Google Shape;4777;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78" name="Google Shape;4778;p73"/>
            <p:cNvGrpSpPr/>
            <p:nvPr/>
          </p:nvGrpSpPr>
          <p:grpSpPr>
            <a:xfrm>
              <a:off x="3173850" y="3779426"/>
              <a:ext cx="145679" cy="70048"/>
              <a:chOff x="3173850" y="3779426"/>
              <a:chExt cx="145679" cy="70048"/>
            </a:xfrm>
          </p:grpSpPr>
          <p:cxnSp>
            <p:nvCxnSpPr>
              <p:cNvPr id="4779" name="Google Shape;4779;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80" name="Google Shape;4780;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3"/>
            <p:cNvGrpSpPr/>
            <p:nvPr/>
          </p:nvGrpSpPr>
          <p:grpSpPr>
            <a:xfrm>
              <a:off x="2183288" y="4139483"/>
              <a:ext cx="145133" cy="70048"/>
              <a:chOff x="2183288" y="4139483"/>
              <a:chExt cx="145133" cy="70048"/>
            </a:xfrm>
          </p:grpSpPr>
          <p:cxnSp>
            <p:nvCxnSpPr>
              <p:cNvPr id="4782" name="Google Shape;4782;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83" name="Google Shape;4783;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86" name="Google Shape;4786;p73"/>
            <p:cNvGrpSpPr/>
            <p:nvPr/>
          </p:nvGrpSpPr>
          <p:grpSpPr>
            <a:xfrm>
              <a:off x="2943836" y="4268886"/>
              <a:ext cx="60717" cy="122559"/>
              <a:chOff x="2943836" y="4268886"/>
              <a:chExt cx="60717" cy="122559"/>
            </a:xfrm>
          </p:grpSpPr>
          <p:sp>
            <p:nvSpPr>
              <p:cNvPr id="4787" name="Google Shape;4787;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8" name="Google Shape;4788;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89" name="Google Shape;4789;p73"/>
          <p:cNvGrpSpPr/>
          <p:nvPr/>
        </p:nvGrpSpPr>
        <p:grpSpPr>
          <a:xfrm>
            <a:off x="3409981" y="1290142"/>
            <a:ext cx="1675870" cy="758251"/>
            <a:chOff x="3530532" y="1496185"/>
            <a:chExt cx="1562000" cy="706730"/>
          </a:xfrm>
        </p:grpSpPr>
        <p:cxnSp>
          <p:nvCxnSpPr>
            <p:cNvPr id="4790" name="Google Shape;4790;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91" name="Google Shape;4791;p73"/>
            <p:cNvGrpSpPr/>
            <p:nvPr/>
          </p:nvGrpSpPr>
          <p:grpSpPr>
            <a:xfrm>
              <a:off x="3530532" y="1496185"/>
              <a:ext cx="323430" cy="463587"/>
              <a:chOff x="3530532" y="1496185"/>
              <a:chExt cx="323430" cy="463587"/>
            </a:xfrm>
          </p:grpSpPr>
          <p:grpSp>
            <p:nvGrpSpPr>
              <p:cNvPr id="4792" name="Google Shape;4792;p73"/>
              <p:cNvGrpSpPr/>
              <p:nvPr/>
            </p:nvGrpSpPr>
            <p:grpSpPr>
              <a:xfrm>
                <a:off x="3567462" y="1496185"/>
                <a:ext cx="286500" cy="361376"/>
                <a:chOff x="3567462" y="1496185"/>
                <a:chExt cx="286500" cy="361376"/>
              </a:xfrm>
            </p:grpSpPr>
            <p:cxnSp>
              <p:nvCxnSpPr>
                <p:cNvPr id="4793" name="Google Shape;4793;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94" name="Google Shape;4794;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5" name="Google Shape;4795;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73"/>
            <p:cNvGrpSpPr/>
            <p:nvPr/>
          </p:nvGrpSpPr>
          <p:grpSpPr>
            <a:xfrm>
              <a:off x="3891569" y="1779209"/>
              <a:ext cx="323945" cy="423706"/>
              <a:chOff x="3891569" y="1779209"/>
              <a:chExt cx="323945" cy="423706"/>
            </a:xfrm>
          </p:grpSpPr>
          <p:grpSp>
            <p:nvGrpSpPr>
              <p:cNvPr id="4797" name="Google Shape;4797;p73"/>
              <p:cNvGrpSpPr/>
              <p:nvPr/>
            </p:nvGrpSpPr>
            <p:grpSpPr>
              <a:xfrm>
                <a:off x="3929014" y="1881638"/>
                <a:ext cx="286500" cy="321278"/>
                <a:chOff x="3929014" y="1881638"/>
                <a:chExt cx="286500" cy="321278"/>
              </a:xfrm>
            </p:grpSpPr>
            <p:cxnSp>
              <p:nvCxnSpPr>
                <p:cNvPr id="4798" name="Google Shape;4798;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99" name="Google Shape;4799;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0" name="Google Shape;4800;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3"/>
            <p:cNvGrpSpPr/>
            <p:nvPr/>
          </p:nvGrpSpPr>
          <p:grpSpPr>
            <a:xfrm>
              <a:off x="4252606" y="1496185"/>
              <a:ext cx="324721" cy="463587"/>
              <a:chOff x="4252606" y="1496185"/>
              <a:chExt cx="324721" cy="463587"/>
            </a:xfrm>
          </p:grpSpPr>
          <p:grpSp>
            <p:nvGrpSpPr>
              <p:cNvPr id="4802" name="Google Shape;4802;p73"/>
              <p:cNvGrpSpPr/>
              <p:nvPr/>
            </p:nvGrpSpPr>
            <p:grpSpPr>
              <a:xfrm>
                <a:off x="4290828" y="1496185"/>
                <a:ext cx="286500" cy="361376"/>
                <a:chOff x="4290828" y="1496185"/>
                <a:chExt cx="286500" cy="361376"/>
              </a:xfrm>
            </p:grpSpPr>
            <p:cxnSp>
              <p:nvCxnSpPr>
                <p:cNvPr id="4803" name="Google Shape;4803;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04" name="Google Shape;4804;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5" name="Google Shape;4805;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3"/>
            <p:cNvGrpSpPr/>
            <p:nvPr/>
          </p:nvGrpSpPr>
          <p:grpSpPr>
            <a:xfrm>
              <a:off x="4613643" y="1763716"/>
              <a:ext cx="325308" cy="439200"/>
              <a:chOff x="4613643" y="1763716"/>
              <a:chExt cx="325308" cy="439200"/>
            </a:xfrm>
          </p:grpSpPr>
          <p:grpSp>
            <p:nvGrpSpPr>
              <p:cNvPr id="4807" name="Google Shape;4807;p73"/>
              <p:cNvGrpSpPr/>
              <p:nvPr/>
            </p:nvGrpSpPr>
            <p:grpSpPr>
              <a:xfrm>
                <a:off x="4652451" y="1879538"/>
                <a:ext cx="286500" cy="323378"/>
                <a:chOff x="4652451" y="1879538"/>
                <a:chExt cx="286500" cy="323378"/>
              </a:xfrm>
            </p:grpSpPr>
            <p:cxnSp>
              <p:nvCxnSpPr>
                <p:cNvPr id="4808" name="Google Shape;4808;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09" name="Google Shape;4809;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0" name="Google Shape;4810;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1" name="Google Shape;4811;p73"/>
          <p:cNvGrpSpPr/>
          <p:nvPr/>
        </p:nvGrpSpPr>
        <p:grpSpPr>
          <a:xfrm>
            <a:off x="3421841" y="2143768"/>
            <a:ext cx="1652173" cy="391517"/>
            <a:chOff x="3512551" y="2358270"/>
            <a:chExt cx="1597383" cy="378533"/>
          </a:xfrm>
        </p:grpSpPr>
        <p:cxnSp>
          <p:nvCxnSpPr>
            <p:cNvPr id="4812" name="Google Shape;4812;p73"/>
            <p:cNvCxnSpPr>
              <a:stCxn id="4813" idx="6"/>
              <a:endCxn id="481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15" name="Google Shape;4815;p73"/>
            <p:cNvGrpSpPr/>
            <p:nvPr/>
          </p:nvGrpSpPr>
          <p:grpSpPr>
            <a:xfrm>
              <a:off x="3512551" y="2358270"/>
              <a:ext cx="225647" cy="307714"/>
              <a:chOff x="2182679" y="2004714"/>
              <a:chExt cx="792300" cy="1080458"/>
            </a:xfrm>
          </p:grpSpPr>
          <p:cxnSp>
            <p:nvCxnSpPr>
              <p:cNvPr id="4816" name="Google Shape;4816;p73"/>
              <p:cNvCxnSpPr>
                <a:stCxn id="481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13" name="Google Shape;4813;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3"/>
            <p:cNvGrpSpPr/>
            <p:nvPr/>
          </p:nvGrpSpPr>
          <p:grpSpPr>
            <a:xfrm>
              <a:off x="3969644" y="2440153"/>
              <a:ext cx="225853" cy="296651"/>
              <a:chOff x="3775710" y="1729289"/>
              <a:chExt cx="136500" cy="179289"/>
            </a:xfrm>
          </p:grpSpPr>
          <p:cxnSp>
            <p:nvCxnSpPr>
              <p:cNvPr id="4819" name="Google Shape;4819;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20" name="Google Shape;4820;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73"/>
            <p:cNvGrpSpPr/>
            <p:nvPr/>
          </p:nvGrpSpPr>
          <p:grpSpPr>
            <a:xfrm>
              <a:off x="4427051" y="2358270"/>
              <a:ext cx="225647" cy="307714"/>
              <a:chOff x="5393704" y="2004714"/>
              <a:chExt cx="792300" cy="1080458"/>
            </a:xfrm>
          </p:grpSpPr>
          <p:cxnSp>
            <p:nvCxnSpPr>
              <p:cNvPr id="4823" name="Google Shape;4823;p73"/>
              <p:cNvCxnSpPr>
                <a:stCxn id="482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25" name="Google Shape;4825;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3"/>
            <p:cNvGrpSpPr/>
            <p:nvPr/>
          </p:nvGrpSpPr>
          <p:grpSpPr>
            <a:xfrm>
              <a:off x="4884287" y="2440252"/>
              <a:ext cx="225647" cy="296532"/>
              <a:chOff x="6999166" y="2292572"/>
              <a:chExt cx="792300" cy="1041192"/>
            </a:xfrm>
          </p:grpSpPr>
          <p:cxnSp>
            <p:nvCxnSpPr>
              <p:cNvPr id="4827" name="Google Shape;4827;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14" name="Google Shape;4814;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73"/>
          <p:cNvGrpSpPr/>
          <p:nvPr/>
        </p:nvGrpSpPr>
        <p:grpSpPr>
          <a:xfrm>
            <a:off x="6842649" y="979967"/>
            <a:ext cx="1581844" cy="732818"/>
            <a:chOff x="634175" y="2986275"/>
            <a:chExt cx="3147949" cy="1458344"/>
          </a:xfrm>
        </p:grpSpPr>
        <p:cxnSp>
          <p:nvCxnSpPr>
            <p:cNvPr id="4830" name="Google Shape;4830;p73"/>
            <p:cNvCxnSpPr>
              <a:stCxn id="4831" idx="4"/>
              <a:endCxn id="483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33" name="Google Shape;4833;p73"/>
            <p:cNvCxnSpPr>
              <a:stCxn id="4832" idx="0"/>
              <a:endCxn id="483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35" name="Google Shape;4835;p73"/>
            <p:cNvCxnSpPr>
              <a:stCxn id="4834" idx="4"/>
              <a:endCxn id="483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37" name="Google Shape;4837;p73"/>
            <p:cNvCxnSpPr>
              <a:stCxn id="4836" idx="0"/>
              <a:endCxn id="483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38" name="Google Shape;4838;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34" name="Google Shape;4834;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31" name="Google Shape;4831;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36" name="Google Shape;4836;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32" name="Google Shape;4832;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39" name="Google Shape;4839;p73"/>
          <p:cNvGrpSpPr/>
          <p:nvPr/>
        </p:nvGrpSpPr>
        <p:grpSpPr>
          <a:xfrm>
            <a:off x="3410364" y="2674277"/>
            <a:ext cx="1675128" cy="313674"/>
            <a:chOff x="998425" y="1182125"/>
            <a:chExt cx="1065400" cy="199500"/>
          </a:xfrm>
        </p:grpSpPr>
        <p:sp>
          <p:nvSpPr>
            <p:cNvPr id="4840" name="Google Shape;4840;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3"/>
          <p:cNvGrpSpPr/>
          <p:nvPr/>
        </p:nvGrpSpPr>
        <p:grpSpPr>
          <a:xfrm>
            <a:off x="3410363" y="3630244"/>
            <a:ext cx="1675129" cy="525345"/>
            <a:chOff x="5194708" y="3484366"/>
            <a:chExt cx="3148148" cy="987304"/>
          </a:xfrm>
        </p:grpSpPr>
        <p:grpSp>
          <p:nvGrpSpPr>
            <p:cNvPr id="4846" name="Google Shape;4846;p73"/>
            <p:cNvGrpSpPr/>
            <p:nvPr/>
          </p:nvGrpSpPr>
          <p:grpSpPr>
            <a:xfrm>
              <a:off x="7531521" y="3484366"/>
              <a:ext cx="811335" cy="987304"/>
              <a:chOff x="3379425" y="1617275"/>
              <a:chExt cx="1090650" cy="1327200"/>
            </a:xfrm>
          </p:grpSpPr>
          <p:sp>
            <p:nvSpPr>
              <p:cNvPr id="4847" name="Google Shape;4847;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3"/>
            <p:cNvGrpSpPr/>
            <p:nvPr/>
          </p:nvGrpSpPr>
          <p:grpSpPr>
            <a:xfrm>
              <a:off x="6752546" y="3484366"/>
              <a:ext cx="811428" cy="987304"/>
              <a:chOff x="2332275" y="1617275"/>
              <a:chExt cx="1090775" cy="1327200"/>
            </a:xfrm>
          </p:grpSpPr>
          <p:sp>
            <p:nvSpPr>
              <p:cNvPr id="4851" name="Google Shape;4851;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3"/>
            <p:cNvGrpSpPr/>
            <p:nvPr/>
          </p:nvGrpSpPr>
          <p:grpSpPr>
            <a:xfrm>
              <a:off x="5973664" y="3484366"/>
              <a:ext cx="811335" cy="987304"/>
              <a:chOff x="1285250" y="1617275"/>
              <a:chExt cx="1090650" cy="1327200"/>
            </a:xfrm>
          </p:grpSpPr>
          <p:sp>
            <p:nvSpPr>
              <p:cNvPr id="4855" name="Google Shape;4855;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3"/>
            <p:cNvGrpSpPr/>
            <p:nvPr/>
          </p:nvGrpSpPr>
          <p:grpSpPr>
            <a:xfrm>
              <a:off x="5194708" y="3484366"/>
              <a:ext cx="811409" cy="987304"/>
              <a:chOff x="238125" y="1617275"/>
              <a:chExt cx="1090750" cy="1327200"/>
            </a:xfrm>
          </p:grpSpPr>
          <p:sp>
            <p:nvSpPr>
              <p:cNvPr id="4859" name="Google Shape;4859;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73"/>
          <p:cNvGrpSpPr/>
          <p:nvPr/>
        </p:nvGrpSpPr>
        <p:grpSpPr>
          <a:xfrm>
            <a:off x="6844048" y="2276133"/>
            <a:ext cx="1579046" cy="522230"/>
            <a:chOff x="6853641" y="2534077"/>
            <a:chExt cx="1515545" cy="501229"/>
          </a:xfrm>
        </p:grpSpPr>
        <p:grpSp>
          <p:nvGrpSpPr>
            <p:cNvPr id="4863" name="Google Shape;4863;p73"/>
            <p:cNvGrpSpPr/>
            <p:nvPr/>
          </p:nvGrpSpPr>
          <p:grpSpPr>
            <a:xfrm>
              <a:off x="6853641" y="2618923"/>
              <a:ext cx="1515545" cy="324556"/>
              <a:chOff x="6853641" y="2618923"/>
              <a:chExt cx="1515545" cy="324556"/>
            </a:xfrm>
          </p:grpSpPr>
          <p:sp>
            <p:nvSpPr>
              <p:cNvPr id="4864" name="Google Shape;4864;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3"/>
          <p:cNvGrpSpPr/>
          <p:nvPr/>
        </p:nvGrpSpPr>
        <p:grpSpPr>
          <a:xfrm>
            <a:off x="3438940" y="3151173"/>
            <a:ext cx="1617976" cy="346616"/>
            <a:chOff x="1808063" y="4294338"/>
            <a:chExt cx="3370782" cy="721817"/>
          </a:xfrm>
        </p:grpSpPr>
        <p:sp>
          <p:nvSpPr>
            <p:cNvPr id="4875" name="Google Shape;4875;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3"/>
          <p:cNvGrpSpPr/>
          <p:nvPr/>
        </p:nvGrpSpPr>
        <p:grpSpPr>
          <a:xfrm>
            <a:off x="5264936" y="3817923"/>
            <a:ext cx="1417067" cy="350605"/>
            <a:chOff x="4234950" y="2101012"/>
            <a:chExt cx="4219974" cy="1044090"/>
          </a:xfrm>
        </p:grpSpPr>
        <p:sp>
          <p:nvSpPr>
            <p:cNvPr id="4886" name="Google Shape;4886;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73"/>
          <p:cNvGrpSpPr/>
          <p:nvPr/>
        </p:nvGrpSpPr>
        <p:grpSpPr>
          <a:xfrm>
            <a:off x="6840408" y="1808681"/>
            <a:ext cx="1586327" cy="371557"/>
            <a:chOff x="1247650" y="2075423"/>
            <a:chExt cx="6648477" cy="1557238"/>
          </a:xfrm>
        </p:grpSpPr>
        <p:sp>
          <p:nvSpPr>
            <p:cNvPr id="4903" name="Google Shape;4903;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3"/>
          <p:cNvGrpSpPr/>
          <p:nvPr/>
        </p:nvGrpSpPr>
        <p:grpSpPr>
          <a:xfrm>
            <a:off x="5271678" y="961870"/>
            <a:ext cx="1415601" cy="1648533"/>
            <a:chOff x="1839112" y="2209163"/>
            <a:chExt cx="1918159" cy="2233784"/>
          </a:xfrm>
        </p:grpSpPr>
        <p:sp>
          <p:nvSpPr>
            <p:cNvPr id="4910" name="Google Shape;4910;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3" name="Google Shape;4913;p73"/>
            <p:cNvCxnSpPr>
              <a:stCxn id="4910" idx="6"/>
              <a:endCxn id="491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14" name="Google Shape;4914;p73"/>
            <p:cNvCxnSpPr>
              <a:stCxn id="4911" idx="4"/>
              <a:endCxn id="491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16" name="Google Shape;4916;p73"/>
            <p:cNvCxnSpPr>
              <a:stCxn id="4915" idx="6"/>
              <a:endCxn id="491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17" name="Google Shape;4917;p73"/>
            <p:cNvCxnSpPr>
              <a:stCxn id="4912" idx="4"/>
              <a:endCxn id="491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15" name="Google Shape;4915;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0" name="Google Shape;4920;p73"/>
            <p:cNvCxnSpPr>
              <a:endCxn id="491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21" name="Google Shape;4921;p73"/>
          <p:cNvGrpSpPr/>
          <p:nvPr/>
        </p:nvGrpSpPr>
        <p:grpSpPr>
          <a:xfrm>
            <a:off x="3428944" y="979954"/>
            <a:ext cx="1637968" cy="154942"/>
            <a:chOff x="238125" y="2506075"/>
            <a:chExt cx="7115411" cy="673075"/>
          </a:xfrm>
        </p:grpSpPr>
        <p:sp>
          <p:nvSpPr>
            <p:cNvPr id="4922" name="Google Shape;4922;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3"/>
          <p:cNvGrpSpPr/>
          <p:nvPr/>
        </p:nvGrpSpPr>
        <p:grpSpPr>
          <a:xfrm>
            <a:off x="1969680" y="1294672"/>
            <a:ext cx="1262932" cy="785408"/>
            <a:chOff x="548861" y="389676"/>
            <a:chExt cx="3843371" cy="2390163"/>
          </a:xfrm>
        </p:grpSpPr>
        <p:cxnSp>
          <p:nvCxnSpPr>
            <p:cNvPr id="4928" name="Google Shape;4928;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29" name="Google Shape;4929;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30" name="Google Shape;4930;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31" name="Google Shape;4931;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32" name="Google Shape;4932;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33" name="Google Shape;4933;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4" name="Google Shape;4934;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35" name="Google Shape;4935;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3"/>
          <p:cNvGrpSpPr/>
          <p:nvPr/>
        </p:nvGrpSpPr>
        <p:grpSpPr>
          <a:xfrm>
            <a:off x="757812" y="2401550"/>
            <a:ext cx="1412054" cy="633562"/>
            <a:chOff x="1187400" y="2529299"/>
            <a:chExt cx="6769193" cy="2241903"/>
          </a:xfrm>
        </p:grpSpPr>
        <p:sp>
          <p:nvSpPr>
            <p:cNvPr id="4942" name="Google Shape;4942;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43" name="Google Shape;4943;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4" name="Google Shape;4944;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5" name="Google Shape;4945;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6" name="Google Shape;4946;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7" name="Google Shape;4947;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48" name="Google Shape;4948;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49" name="Google Shape;4949;p73"/>
            <p:cNvCxnSpPr>
              <a:stCxn id="4942" idx="2"/>
              <a:endCxn id="494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50" name="Google Shape;4950;p73"/>
            <p:cNvCxnSpPr>
              <a:stCxn id="4944" idx="0"/>
              <a:endCxn id="494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51" name="Google Shape;4951;p73"/>
            <p:cNvCxnSpPr>
              <a:stCxn id="4944" idx="2"/>
              <a:endCxn id="494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52" name="Google Shape;4952;p73"/>
            <p:cNvCxnSpPr>
              <a:stCxn id="4945" idx="0"/>
              <a:endCxn id="494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53" name="Google Shape;4953;p73"/>
            <p:cNvCxnSpPr>
              <a:stCxn id="4943" idx="2"/>
              <a:endCxn id="494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54" name="Google Shape;4954;p73"/>
            <p:cNvCxnSpPr>
              <a:stCxn id="4947" idx="0"/>
              <a:endCxn id="494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55" name="Google Shape;4955;p73"/>
          <p:cNvGrpSpPr/>
          <p:nvPr/>
        </p:nvGrpSpPr>
        <p:grpSpPr>
          <a:xfrm>
            <a:off x="6844058" y="2894258"/>
            <a:ext cx="1579035" cy="540873"/>
            <a:chOff x="6895650" y="3126697"/>
            <a:chExt cx="1436662" cy="492105"/>
          </a:xfrm>
        </p:grpSpPr>
        <p:sp>
          <p:nvSpPr>
            <p:cNvPr id="4956" name="Google Shape;4956;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1" name="Google Shape;4961;p73"/>
            <p:cNvGrpSpPr/>
            <p:nvPr/>
          </p:nvGrpSpPr>
          <p:grpSpPr>
            <a:xfrm>
              <a:off x="6995957" y="3335810"/>
              <a:ext cx="1230393" cy="71754"/>
              <a:chOff x="6995957" y="3287964"/>
              <a:chExt cx="1230393" cy="71754"/>
            </a:xfrm>
          </p:grpSpPr>
          <p:sp>
            <p:nvSpPr>
              <p:cNvPr id="4962" name="Google Shape;4962;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7" name="Google Shape;4967;p73"/>
          <p:cNvGrpSpPr/>
          <p:nvPr/>
        </p:nvGrpSpPr>
        <p:grpSpPr>
          <a:xfrm>
            <a:off x="6842640" y="3531021"/>
            <a:ext cx="1581862" cy="650625"/>
            <a:chOff x="6777990" y="3710194"/>
            <a:chExt cx="1646915" cy="677382"/>
          </a:xfrm>
        </p:grpSpPr>
        <p:grpSp>
          <p:nvGrpSpPr>
            <p:cNvPr id="4968" name="Google Shape;4968;p73"/>
            <p:cNvGrpSpPr/>
            <p:nvPr/>
          </p:nvGrpSpPr>
          <p:grpSpPr>
            <a:xfrm>
              <a:off x="6777990" y="3874492"/>
              <a:ext cx="411129" cy="513083"/>
              <a:chOff x="6777990" y="3874492"/>
              <a:chExt cx="411129" cy="513083"/>
            </a:xfrm>
          </p:grpSpPr>
          <p:cxnSp>
            <p:nvCxnSpPr>
              <p:cNvPr id="4969" name="Google Shape;4969;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70" name="Google Shape;4970;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3"/>
            <p:cNvGrpSpPr/>
            <p:nvPr/>
          </p:nvGrpSpPr>
          <p:grpSpPr>
            <a:xfrm>
              <a:off x="7188425" y="3710194"/>
              <a:ext cx="411123" cy="520535"/>
              <a:chOff x="7188425" y="3710194"/>
              <a:chExt cx="411123" cy="520535"/>
            </a:xfrm>
          </p:grpSpPr>
          <p:cxnSp>
            <p:nvCxnSpPr>
              <p:cNvPr id="4972" name="Google Shape;4972;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73" name="Google Shape;4973;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3"/>
            <p:cNvGrpSpPr/>
            <p:nvPr/>
          </p:nvGrpSpPr>
          <p:grpSpPr>
            <a:xfrm>
              <a:off x="7603341" y="3874492"/>
              <a:ext cx="411474" cy="513083"/>
              <a:chOff x="7603341" y="3874492"/>
              <a:chExt cx="411474" cy="513083"/>
            </a:xfrm>
          </p:grpSpPr>
          <p:cxnSp>
            <p:nvCxnSpPr>
              <p:cNvPr id="4975" name="Google Shape;4975;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76" name="Google Shape;4976;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3"/>
            <p:cNvGrpSpPr/>
            <p:nvPr/>
          </p:nvGrpSpPr>
          <p:grpSpPr>
            <a:xfrm>
              <a:off x="8013776" y="3722847"/>
              <a:ext cx="411129" cy="507881"/>
              <a:chOff x="8013776" y="3722847"/>
              <a:chExt cx="411129" cy="507881"/>
            </a:xfrm>
          </p:grpSpPr>
          <p:cxnSp>
            <p:nvCxnSpPr>
              <p:cNvPr id="4978" name="Google Shape;4978;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79" name="Google Shape;4979;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0" name="Google Shape;4980;p73"/>
          <p:cNvGrpSpPr/>
          <p:nvPr/>
        </p:nvGrpSpPr>
        <p:grpSpPr>
          <a:xfrm>
            <a:off x="5262155" y="2703861"/>
            <a:ext cx="1421889" cy="1020603"/>
            <a:chOff x="5190863" y="2824811"/>
            <a:chExt cx="1544860" cy="1108869"/>
          </a:xfrm>
        </p:grpSpPr>
        <p:grpSp>
          <p:nvGrpSpPr>
            <p:cNvPr id="4981" name="Google Shape;4981;p73"/>
            <p:cNvGrpSpPr/>
            <p:nvPr/>
          </p:nvGrpSpPr>
          <p:grpSpPr>
            <a:xfrm>
              <a:off x="5938695" y="3176919"/>
              <a:ext cx="685761" cy="404739"/>
              <a:chOff x="5938695" y="3176919"/>
              <a:chExt cx="685761" cy="404739"/>
            </a:xfrm>
          </p:grpSpPr>
          <p:grpSp>
            <p:nvGrpSpPr>
              <p:cNvPr id="4982" name="Google Shape;4982;p73"/>
              <p:cNvGrpSpPr/>
              <p:nvPr/>
            </p:nvGrpSpPr>
            <p:grpSpPr>
              <a:xfrm>
                <a:off x="5938695" y="3176919"/>
                <a:ext cx="685761" cy="404739"/>
                <a:chOff x="5938695" y="3176919"/>
                <a:chExt cx="685761" cy="404739"/>
              </a:xfrm>
            </p:grpSpPr>
            <p:sp>
              <p:nvSpPr>
                <p:cNvPr id="4983" name="Google Shape;4983;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5" name="Google Shape;4985;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3"/>
            <p:cNvGrpSpPr/>
            <p:nvPr/>
          </p:nvGrpSpPr>
          <p:grpSpPr>
            <a:xfrm>
              <a:off x="5305233" y="3176835"/>
              <a:ext cx="685971" cy="404655"/>
              <a:chOff x="5305233" y="3176835"/>
              <a:chExt cx="685971" cy="404655"/>
            </a:xfrm>
          </p:grpSpPr>
          <p:grpSp>
            <p:nvGrpSpPr>
              <p:cNvPr id="4987" name="Google Shape;4987;p73"/>
              <p:cNvGrpSpPr/>
              <p:nvPr/>
            </p:nvGrpSpPr>
            <p:grpSpPr>
              <a:xfrm>
                <a:off x="5305233" y="3176835"/>
                <a:ext cx="685971" cy="404655"/>
                <a:chOff x="5305233" y="3176835"/>
                <a:chExt cx="685971" cy="404655"/>
              </a:xfrm>
            </p:grpSpPr>
            <p:sp>
              <p:nvSpPr>
                <p:cNvPr id="4988" name="Google Shape;4988;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0" name="Google Shape;4990;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1" name="Google Shape;4991;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2" name="Google Shape;4992;p73"/>
            <p:cNvGrpSpPr/>
            <p:nvPr/>
          </p:nvGrpSpPr>
          <p:grpSpPr>
            <a:xfrm>
              <a:off x="5657361" y="2824811"/>
              <a:ext cx="1078361" cy="404655"/>
              <a:chOff x="5657361" y="2824811"/>
              <a:chExt cx="1078361" cy="404655"/>
            </a:xfrm>
          </p:grpSpPr>
          <p:grpSp>
            <p:nvGrpSpPr>
              <p:cNvPr id="4993" name="Google Shape;4993;p73"/>
              <p:cNvGrpSpPr/>
              <p:nvPr/>
            </p:nvGrpSpPr>
            <p:grpSpPr>
              <a:xfrm>
                <a:off x="5657361" y="2824811"/>
                <a:ext cx="1078361" cy="404655"/>
                <a:chOff x="5657361" y="2824811"/>
                <a:chExt cx="1078361" cy="404655"/>
              </a:xfrm>
            </p:grpSpPr>
            <p:grpSp>
              <p:nvGrpSpPr>
                <p:cNvPr id="4994" name="Google Shape;4994;p73"/>
                <p:cNvGrpSpPr/>
                <p:nvPr/>
              </p:nvGrpSpPr>
              <p:grpSpPr>
                <a:xfrm>
                  <a:off x="5938485" y="2824811"/>
                  <a:ext cx="797237" cy="404655"/>
                  <a:chOff x="5938485" y="2824811"/>
                  <a:chExt cx="797237" cy="404655"/>
                </a:xfrm>
              </p:grpSpPr>
              <p:sp>
                <p:nvSpPr>
                  <p:cNvPr id="4995" name="Google Shape;4995;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7" name="Google Shape;4997;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3"/>
            <p:cNvGrpSpPr/>
            <p:nvPr/>
          </p:nvGrpSpPr>
          <p:grpSpPr>
            <a:xfrm>
              <a:off x="5190863" y="3528942"/>
              <a:ext cx="1078026" cy="404739"/>
              <a:chOff x="5190863" y="3528942"/>
              <a:chExt cx="1078026" cy="404739"/>
            </a:xfrm>
          </p:grpSpPr>
          <p:sp>
            <p:nvSpPr>
              <p:cNvPr id="5000" name="Google Shape;5000;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73"/>
              <p:cNvGrpSpPr/>
              <p:nvPr/>
            </p:nvGrpSpPr>
            <p:grpSpPr>
              <a:xfrm>
                <a:off x="5190863" y="3528942"/>
                <a:ext cx="1078026" cy="404739"/>
                <a:chOff x="5190863" y="3528942"/>
                <a:chExt cx="1078026" cy="404739"/>
              </a:xfrm>
            </p:grpSpPr>
            <p:sp>
              <p:nvSpPr>
                <p:cNvPr id="5002" name="Google Shape;5002;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04" name="Google Shape;5004;p73"/>
          <p:cNvGrpSpPr/>
          <p:nvPr/>
        </p:nvGrpSpPr>
        <p:grpSpPr>
          <a:xfrm>
            <a:off x="728162" y="1268329"/>
            <a:ext cx="1086719" cy="879487"/>
            <a:chOff x="803162" y="1474292"/>
            <a:chExt cx="1086719" cy="879487"/>
          </a:xfrm>
        </p:grpSpPr>
        <p:grpSp>
          <p:nvGrpSpPr>
            <p:cNvPr id="5005" name="Google Shape;5005;p73"/>
            <p:cNvGrpSpPr/>
            <p:nvPr/>
          </p:nvGrpSpPr>
          <p:grpSpPr>
            <a:xfrm>
              <a:off x="803162" y="1625948"/>
              <a:ext cx="445856" cy="576579"/>
              <a:chOff x="803162" y="1625948"/>
              <a:chExt cx="445856" cy="576579"/>
            </a:xfrm>
          </p:grpSpPr>
          <p:sp>
            <p:nvSpPr>
              <p:cNvPr id="5006" name="Google Shape;5006;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73"/>
              <p:cNvGrpSpPr/>
              <p:nvPr/>
            </p:nvGrpSpPr>
            <p:grpSpPr>
              <a:xfrm>
                <a:off x="1056023" y="1625948"/>
                <a:ext cx="192995" cy="576579"/>
                <a:chOff x="1056023" y="1625948"/>
                <a:chExt cx="192995" cy="576579"/>
              </a:xfrm>
            </p:grpSpPr>
            <p:sp>
              <p:nvSpPr>
                <p:cNvPr id="5008" name="Google Shape;5008;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3" name="Google Shape;5013;p73"/>
            <p:cNvGrpSpPr/>
            <p:nvPr/>
          </p:nvGrpSpPr>
          <p:grpSpPr>
            <a:xfrm>
              <a:off x="1371406" y="1474292"/>
              <a:ext cx="518475" cy="879487"/>
              <a:chOff x="1398231" y="1474292"/>
              <a:chExt cx="518475" cy="879487"/>
            </a:xfrm>
          </p:grpSpPr>
          <p:grpSp>
            <p:nvGrpSpPr>
              <p:cNvPr id="5014" name="Google Shape;5014;p73"/>
              <p:cNvGrpSpPr/>
              <p:nvPr/>
            </p:nvGrpSpPr>
            <p:grpSpPr>
              <a:xfrm>
                <a:off x="1398231" y="1474292"/>
                <a:ext cx="518475" cy="341643"/>
                <a:chOff x="1398231" y="1474292"/>
                <a:chExt cx="518475" cy="341643"/>
              </a:xfrm>
            </p:grpSpPr>
            <p:sp>
              <p:nvSpPr>
                <p:cNvPr id="5015" name="Google Shape;5015;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73"/>
                <p:cNvGrpSpPr/>
                <p:nvPr/>
              </p:nvGrpSpPr>
              <p:grpSpPr>
                <a:xfrm>
                  <a:off x="1616453" y="1474292"/>
                  <a:ext cx="300253" cy="341643"/>
                  <a:chOff x="1616453" y="1475379"/>
                  <a:chExt cx="300253" cy="341643"/>
                </a:xfrm>
              </p:grpSpPr>
              <p:sp>
                <p:nvSpPr>
                  <p:cNvPr id="5017" name="Google Shape;5017;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73"/>
                  <p:cNvGrpSpPr/>
                  <p:nvPr/>
                </p:nvGrpSpPr>
                <p:grpSpPr>
                  <a:xfrm>
                    <a:off x="1839639" y="1475379"/>
                    <a:ext cx="77067" cy="341643"/>
                    <a:chOff x="1839639" y="1475379"/>
                    <a:chExt cx="77067" cy="341643"/>
                  </a:xfrm>
                </p:grpSpPr>
                <p:sp>
                  <p:nvSpPr>
                    <p:cNvPr id="5025" name="Google Shape;5025;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7" name="Google Shape;5027;p73"/>
              <p:cNvGrpSpPr/>
              <p:nvPr/>
            </p:nvGrpSpPr>
            <p:grpSpPr>
              <a:xfrm>
                <a:off x="1398451" y="2012951"/>
                <a:ext cx="518255" cy="340828"/>
                <a:chOff x="1398451" y="2012951"/>
                <a:chExt cx="518255" cy="340828"/>
              </a:xfrm>
            </p:grpSpPr>
            <p:sp>
              <p:nvSpPr>
                <p:cNvPr id="5028" name="Google Shape;5028;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9" name="Google Shape;5029;p73"/>
                <p:cNvGrpSpPr/>
                <p:nvPr/>
              </p:nvGrpSpPr>
              <p:grpSpPr>
                <a:xfrm>
                  <a:off x="1616453" y="2012951"/>
                  <a:ext cx="300253" cy="340828"/>
                  <a:chOff x="1616453" y="2013538"/>
                  <a:chExt cx="300253" cy="340828"/>
                </a:xfrm>
              </p:grpSpPr>
              <p:sp>
                <p:nvSpPr>
                  <p:cNvPr id="5030" name="Google Shape;5030;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7" name="Google Shape;5037;p73"/>
                  <p:cNvGrpSpPr/>
                  <p:nvPr/>
                </p:nvGrpSpPr>
                <p:grpSpPr>
                  <a:xfrm>
                    <a:off x="1839639" y="2013538"/>
                    <a:ext cx="77067" cy="340828"/>
                    <a:chOff x="1839639" y="2013538"/>
                    <a:chExt cx="77067" cy="340828"/>
                  </a:xfrm>
                </p:grpSpPr>
                <p:sp>
                  <p:nvSpPr>
                    <p:cNvPr id="5038" name="Google Shape;5038;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40" name="Google Shape;5040;p73"/>
          <p:cNvGrpSpPr/>
          <p:nvPr/>
        </p:nvGrpSpPr>
        <p:grpSpPr>
          <a:xfrm>
            <a:off x="724986" y="3399516"/>
            <a:ext cx="1368681" cy="682918"/>
            <a:chOff x="724986" y="3605478"/>
            <a:chExt cx="1368681" cy="682918"/>
          </a:xfrm>
        </p:grpSpPr>
        <p:grpSp>
          <p:nvGrpSpPr>
            <p:cNvPr id="5041" name="Google Shape;5041;p73"/>
            <p:cNvGrpSpPr/>
            <p:nvPr/>
          </p:nvGrpSpPr>
          <p:grpSpPr>
            <a:xfrm>
              <a:off x="1289102" y="3823629"/>
              <a:ext cx="240442" cy="250435"/>
              <a:chOff x="-165066" y="3843615"/>
              <a:chExt cx="221259" cy="230455"/>
            </a:xfrm>
          </p:grpSpPr>
          <p:sp>
            <p:nvSpPr>
              <p:cNvPr id="5042" name="Google Shape;5042;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3"/>
            <p:cNvGrpSpPr/>
            <p:nvPr/>
          </p:nvGrpSpPr>
          <p:grpSpPr>
            <a:xfrm>
              <a:off x="724986" y="3605478"/>
              <a:ext cx="1368681" cy="682918"/>
              <a:chOff x="724986" y="3605478"/>
              <a:chExt cx="1368681" cy="682918"/>
            </a:xfrm>
          </p:grpSpPr>
          <p:grpSp>
            <p:nvGrpSpPr>
              <p:cNvPr id="5063" name="Google Shape;5063;p73"/>
              <p:cNvGrpSpPr/>
              <p:nvPr/>
            </p:nvGrpSpPr>
            <p:grpSpPr>
              <a:xfrm>
                <a:off x="1498221" y="4047614"/>
                <a:ext cx="529172" cy="240783"/>
                <a:chOff x="1498221" y="4047614"/>
                <a:chExt cx="529172" cy="240783"/>
              </a:xfrm>
            </p:grpSpPr>
            <p:grpSp>
              <p:nvGrpSpPr>
                <p:cNvPr id="5064" name="Google Shape;5064;p73"/>
                <p:cNvGrpSpPr/>
                <p:nvPr/>
              </p:nvGrpSpPr>
              <p:grpSpPr>
                <a:xfrm>
                  <a:off x="1826655" y="4224370"/>
                  <a:ext cx="200738" cy="25631"/>
                  <a:chOff x="1826655" y="4224370"/>
                  <a:chExt cx="200738" cy="25631"/>
                </a:xfrm>
              </p:grpSpPr>
              <p:sp>
                <p:nvSpPr>
                  <p:cNvPr id="5065" name="Google Shape;5065;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3"/>
                <p:cNvGrpSpPr/>
                <p:nvPr/>
              </p:nvGrpSpPr>
              <p:grpSpPr>
                <a:xfrm>
                  <a:off x="1498221" y="4047614"/>
                  <a:ext cx="328444" cy="240783"/>
                  <a:chOff x="1498221" y="4047614"/>
                  <a:chExt cx="328444" cy="240783"/>
                </a:xfrm>
              </p:grpSpPr>
              <p:sp>
                <p:nvSpPr>
                  <p:cNvPr id="5068" name="Google Shape;5068;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73"/>
                  <p:cNvGrpSpPr/>
                  <p:nvPr/>
                </p:nvGrpSpPr>
                <p:grpSpPr>
                  <a:xfrm>
                    <a:off x="1498221" y="4047614"/>
                    <a:ext cx="150566" cy="190416"/>
                    <a:chOff x="1498221" y="4047614"/>
                    <a:chExt cx="150566" cy="190416"/>
                  </a:xfrm>
                </p:grpSpPr>
                <p:sp>
                  <p:nvSpPr>
                    <p:cNvPr id="5070" name="Google Shape;5070;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2" name="Google Shape;5072;p73"/>
              <p:cNvGrpSpPr/>
              <p:nvPr/>
            </p:nvGrpSpPr>
            <p:grpSpPr>
              <a:xfrm>
                <a:off x="1560718" y="3800594"/>
                <a:ext cx="532948" cy="302090"/>
                <a:chOff x="1560718" y="3800594"/>
                <a:chExt cx="532948" cy="302090"/>
              </a:xfrm>
            </p:grpSpPr>
            <p:grpSp>
              <p:nvGrpSpPr>
                <p:cNvPr id="5073" name="Google Shape;5073;p73"/>
                <p:cNvGrpSpPr/>
                <p:nvPr/>
              </p:nvGrpSpPr>
              <p:grpSpPr>
                <a:xfrm>
                  <a:off x="1912179" y="3827344"/>
                  <a:ext cx="181487" cy="25631"/>
                  <a:chOff x="1912179" y="3827344"/>
                  <a:chExt cx="181487" cy="25631"/>
                </a:xfrm>
              </p:grpSpPr>
              <p:sp>
                <p:nvSpPr>
                  <p:cNvPr id="5074" name="Google Shape;5074;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73"/>
                <p:cNvGrpSpPr/>
                <p:nvPr/>
              </p:nvGrpSpPr>
              <p:grpSpPr>
                <a:xfrm>
                  <a:off x="1912179" y="4044505"/>
                  <a:ext cx="181487" cy="25622"/>
                  <a:chOff x="1912179" y="4044506"/>
                  <a:chExt cx="181487" cy="25622"/>
                </a:xfrm>
              </p:grpSpPr>
              <p:sp>
                <p:nvSpPr>
                  <p:cNvPr id="5077" name="Google Shape;5077;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73"/>
                <p:cNvGrpSpPr/>
                <p:nvPr/>
              </p:nvGrpSpPr>
              <p:grpSpPr>
                <a:xfrm>
                  <a:off x="1560718" y="3800594"/>
                  <a:ext cx="351472" cy="302090"/>
                  <a:chOff x="1560718" y="3800594"/>
                  <a:chExt cx="351472" cy="302090"/>
                </a:xfrm>
              </p:grpSpPr>
              <p:grpSp>
                <p:nvGrpSpPr>
                  <p:cNvPr id="5080" name="Google Shape;5080;p73"/>
                  <p:cNvGrpSpPr/>
                  <p:nvPr/>
                </p:nvGrpSpPr>
                <p:grpSpPr>
                  <a:xfrm>
                    <a:off x="1560718" y="3842857"/>
                    <a:ext cx="173586" cy="217131"/>
                    <a:chOff x="1560718" y="3842857"/>
                    <a:chExt cx="173586" cy="217131"/>
                  </a:xfrm>
                </p:grpSpPr>
                <p:sp>
                  <p:nvSpPr>
                    <p:cNvPr id="5081" name="Google Shape;5081;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4" name="Google Shape;5084;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86" name="Google Shape;5086;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7" name="Google Shape;5087;p73"/>
              <p:cNvGrpSpPr/>
              <p:nvPr/>
            </p:nvGrpSpPr>
            <p:grpSpPr>
              <a:xfrm>
                <a:off x="785350" y="3605478"/>
                <a:ext cx="535311" cy="249245"/>
                <a:chOff x="785350" y="3605478"/>
                <a:chExt cx="535311" cy="249245"/>
              </a:xfrm>
            </p:grpSpPr>
            <p:grpSp>
              <p:nvGrpSpPr>
                <p:cNvPr id="5088" name="Google Shape;5088;p73"/>
                <p:cNvGrpSpPr/>
                <p:nvPr/>
              </p:nvGrpSpPr>
              <p:grpSpPr>
                <a:xfrm>
                  <a:off x="785350" y="3605478"/>
                  <a:ext cx="376191" cy="102736"/>
                  <a:chOff x="785350" y="3605478"/>
                  <a:chExt cx="376191" cy="102736"/>
                </a:xfrm>
              </p:grpSpPr>
              <p:sp>
                <p:nvSpPr>
                  <p:cNvPr id="5089" name="Google Shape;5089;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3"/>
                <p:cNvGrpSpPr/>
                <p:nvPr/>
              </p:nvGrpSpPr>
              <p:grpSpPr>
                <a:xfrm>
                  <a:off x="1161530" y="3655851"/>
                  <a:ext cx="159131" cy="198872"/>
                  <a:chOff x="1161530" y="3655851"/>
                  <a:chExt cx="159131" cy="198872"/>
                </a:xfrm>
              </p:grpSpPr>
              <p:sp>
                <p:nvSpPr>
                  <p:cNvPr id="5093" name="Google Shape;5093;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5" name="Google Shape;5095;p73"/>
              <p:cNvGrpSpPr/>
              <p:nvPr/>
            </p:nvGrpSpPr>
            <p:grpSpPr>
              <a:xfrm>
                <a:off x="785350" y="4047614"/>
                <a:ext cx="535311" cy="240783"/>
                <a:chOff x="785350" y="4047614"/>
                <a:chExt cx="535311" cy="240783"/>
              </a:xfrm>
            </p:grpSpPr>
            <p:grpSp>
              <p:nvGrpSpPr>
                <p:cNvPr id="5096" name="Google Shape;5096;p73"/>
                <p:cNvGrpSpPr/>
                <p:nvPr/>
              </p:nvGrpSpPr>
              <p:grpSpPr>
                <a:xfrm>
                  <a:off x="1161636" y="4047614"/>
                  <a:ext cx="159025" cy="190415"/>
                  <a:chOff x="1161636" y="4047614"/>
                  <a:chExt cx="159025" cy="190415"/>
                </a:xfrm>
              </p:grpSpPr>
              <p:sp>
                <p:nvSpPr>
                  <p:cNvPr id="5097" name="Google Shape;5097;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3"/>
                <p:cNvGrpSpPr/>
                <p:nvPr/>
              </p:nvGrpSpPr>
              <p:grpSpPr>
                <a:xfrm>
                  <a:off x="785350" y="4185661"/>
                  <a:ext cx="376191" cy="102736"/>
                  <a:chOff x="785350" y="4185661"/>
                  <a:chExt cx="376191" cy="102736"/>
                </a:xfrm>
              </p:grpSpPr>
              <p:sp>
                <p:nvSpPr>
                  <p:cNvPr id="5100" name="Google Shape;5100;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3" name="Google Shape;5103;p73"/>
              <p:cNvGrpSpPr/>
              <p:nvPr/>
            </p:nvGrpSpPr>
            <p:grpSpPr>
              <a:xfrm>
                <a:off x="1501054" y="3605478"/>
                <a:ext cx="526340" cy="249240"/>
                <a:chOff x="1501054" y="3605478"/>
                <a:chExt cx="526340" cy="249240"/>
              </a:xfrm>
            </p:grpSpPr>
            <p:grpSp>
              <p:nvGrpSpPr>
                <p:cNvPr id="5104" name="Google Shape;5104;p73"/>
                <p:cNvGrpSpPr/>
                <p:nvPr/>
              </p:nvGrpSpPr>
              <p:grpSpPr>
                <a:xfrm>
                  <a:off x="1834208" y="3643867"/>
                  <a:ext cx="193185" cy="25622"/>
                  <a:chOff x="1834208" y="3643867"/>
                  <a:chExt cx="193185" cy="25622"/>
                </a:xfrm>
              </p:grpSpPr>
              <p:sp>
                <p:nvSpPr>
                  <p:cNvPr id="5105" name="Google Shape;5105;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73"/>
                <p:cNvGrpSpPr/>
                <p:nvPr/>
              </p:nvGrpSpPr>
              <p:grpSpPr>
                <a:xfrm>
                  <a:off x="1501054" y="3605478"/>
                  <a:ext cx="333165" cy="249240"/>
                  <a:chOff x="1501054" y="3605478"/>
                  <a:chExt cx="333165" cy="249240"/>
                </a:xfrm>
              </p:grpSpPr>
              <p:sp>
                <p:nvSpPr>
                  <p:cNvPr id="5108" name="Google Shape;5108;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9" name="Google Shape;5109;p73"/>
                  <p:cNvGrpSpPr/>
                  <p:nvPr/>
                </p:nvGrpSpPr>
                <p:grpSpPr>
                  <a:xfrm>
                    <a:off x="1501054" y="3655851"/>
                    <a:ext cx="155286" cy="198867"/>
                    <a:chOff x="1501054" y="3655851"/>
                    <a:chExt cx="155286" cy="198867"/>
                  </a:xfrm>
                </p:grpSpPr>
                <p:sp>
                  <p:nvSpPr>
                    <p:cNvPr id="5110" name="Google Shape;5110;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12" name="Google Shape;5112;p73"/>
              <p:cNvGrpSpPr/>
              <p:nvPr/>
            </p:nvGrpSpPr>
            <p:grpSpPr>
              <a:xfrm>
                <a:off x="724986" y="3800594"/>
                <a:ext cx="532950" cy="302090"/>
                <a:chOff x="724986" y="3800594"/>
                <a:chExt cx="532950" cy="302090"/>
              </a:xfrm>
            </p:grpSpPr>
            <p:grpSp>
              <p:nvGrpSpPr>
                <p:cNvPr id="5113" name="Google Shape;5113;p73"/>
                <p:cNvGrpSpPr/>
                <p:nvPr/>
              </p:nvGrpSpPr>
              <p:grpSpPr>
                <a:xfrm>
                  <a:off x="724986" y="4044367"/>
                  <a:ext cx="181314" cy="25626"/>
                  <a:chOff x="724986" y="4044367"/>
                  <a:chExt cx="181314" cy="25626"/>
                </a:xfrm>
              </p:grpSpPr>
              <p:sp>
                <p:nvSpPr>
                  <p:cNvPr id="5114" name="Google Shape;5114;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73"/>
                <p:cNvGrpSpPr/>
                <p:nvPr/>
              </p:nvGrpSpPr>
              <p:grpSpPr>
                <a:xfrm>
                  <a:off x="906290" y="3800594"/>
                  <a:ext cx="351646" cy="302090"/>
                  <a:chOff x="906290" y="3800594"/>
                  <a:chExt cx="351646" cy="302090"/>
                </a:xfrm>
              </p:grpSpPr>
              <p:grpSp>
                <p:nvGrpSpPr>
                  <p:cNvPr id="5117" name="Google Shape;5117;p73"/>
                  <p:cNvGrpSpPr/>
                  <p:nvPr/>
                </p:nvGrpSpPr>
                <p:grpSpPr>
                  <a:xfrm>
                    <a:off x="1084172" y="3842857"/>
                    <a:ext cx="173764" cy="217131"/>
                    <a:chOff x="1084172" y="3842857"/>
                    <a:chExt cx="173764" cy="217131"/>
                  </a:xfrm>
                </p:grpSpPr>
                <p:grpSp>
                  <p:nvGrpSpPr>
                    <p:cNvPr id="5118" name="Google Shape;5118;p73"/>
                    <p:cNvGrpSpPr/>
                    <p:nvPr/>
                  </p:nvGrpSpPr>
                  <p:grpSpPr>
                    <a:xfrm>
                      <a:off x="1156862" y="3936509"/>
                      <a:ext cx="101073" cy="25622"/>
                      <a:chOff x="1156862" y="3936509"/>
                      <a:chExt cx="101073" cy="25622"/>
                    </a:xfrm>
                  </p:grpSpPr>
                  <p:sp>
                    <p:nvSpPr>
                      <p:cNvPr id="5119" name="Google Shape;5119;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2" name="Google Shape;5122;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3"/>
                <p:cNvGrpSpPr/>
                <p:nvPr/>
              </p:nvGrpSpPr>
              <p:grpSpPr>
                <a:xfrm>
                  <a:off x="724986" y="3830189"/>
                  <a:ext cx="189533" cy="25626"/>
                  <a:chOff x="724986" y="3830189"/>
                  <a:chExt cx="189533" cy="25626"/>
                </a:xfrm>
              </p:grpSpPr>
              <p:sp>
                <p:nvSpPr>
                  <p:cNvPr id="5125" name="Google Shape;5125;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27" name="Google Shape;5127;p73"/>
          <p:cNvGrpSpPr/>
          <p:nvPr/>
        </p:nvGrpSpPr>
        <p:grpSpPr>
          <a:xfrm>
            <a:off x="2253298" y="2249677"/>
            <a:ext cx="948701" cy="935378"/>
            <a:chOff x="2253298" y="2428317"/>
            <a:chExt cx="948701" cy="935378"/>
          </a:xfrm>
        </p:grpSpPr>
        <p:sp>
          <p:nvSpPr>
            <p:cNvPr id="5128" name="Google Shape;5128;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4" name="Shape 5164"/>
        <p:cNvGrpSpPr/>
        <p:nvPr/>
      </p:nvGrpSpPr>
      <p:grpSpPr>
        <a:xfrm>
          <a:off x="0" y="0"/>
          <a:ext cx="0" cy="0"/>
          <a:chOff x="0" y="0"/>
          <a:chExt cx="0" cy="0"/>
        </a:xfrm>
      </p:grpSpPr>
      <p:grpSp>
        <p:nvGrpSpPr>
          <p:cNvPr id="5165" name="Google Shape;5165;p74"/>
          <p:cNvGrpSpPr/>
          <p:nvPr/>
        </p:nvGrpSpPr>
        <p:grpSpPr>
          <a:xfrm>
            <a:off x="3339744" y="952977"/>
            <a:ext cx="2363393" cy="1017867"/>
            <a:chOff x="3292400" y="1219146"/>
            <a:chExt cx="2615240" cy="1110239"/>
          </a:xfrm>
        </p:grpSpPr>
        <p:sp>
          <p:nvSpPr>
            <p:cNvPr id="5166" name="Google Shape;5166;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167" name="Google Shape;5167;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68" name="Google Shape;5168;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169" name="Google Shape;5169;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170" name="Google Shape;5170;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171" name="Google Shape;5171;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172" name="Google Shape;5172;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173" name="Google Shape;5173;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174" name="Google Shape;5174;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175" name="Google Shape;5175;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176" name="Google Shape;5176;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7" name="Google Shape;5177;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78" name="Google Shape;5178;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79" name="Google Shape;5179;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80" name="Google Shape;5180;p74"/>
            <p:cNvGrpSpPr/>
            <p:nvPr/>
          </p:nvGrpSpPr>
          <p:grpSpPr>
            <a:xfrm>
              <a:off x="3748438" y="1378608"/>
              <a:ext cx="2159202" cy="903971"/>
              <a:chOff x="1683525" y="2179850"/>
              <a:chExt cx="4519050" cy="2134525"/>
            </a:xfrm>
          </p:grpSpPr>
          <p:sp>
            <p:nvSpPr>
              <p:cNvPr id="5181" name="Google Shape;5181;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2" name="Google Shape;5182;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3" name="Google Shape;5183;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4" name="Google Shape;5184;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5" name="Google Shape;5185;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6" name="Google Shape;5186;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7" name="Google Shape;5187;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8" name="Google Shape;5188;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89" name="Google Shape;5189;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90" name="Google Shape;5190;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91" name="Google Shape;5191;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92" name="Google Shape;5192;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193" name="Google Shape;5193;p74"/>
          <p:cNvGraphicFramePr/>
          <p:nvPr/>
        </p:nvGraphicFramePr>
        <p:xfrm>
          <a:off x="5935838" y="2130450"/>
          <a:ext cx="3000000" cy="3000000"/>
        </p:xfrm>
        <a:graphic>
          <a:graphicData uri="http://schemas.openxmlformats.org/drawingml/2006/table">
            <a:tbl>
              <a:tblPr>
                <a:noFill/>
                <a:tableStyleId>{EFCCCB42-C763-4C3B-AF8E-3D5BC5A74A44}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94" name="Google Shape;5194;p74"/>
          <p:cNvGrpSpPr/>
          <p:nvPr/>
        </p:nvGrpSpPr>
        <p:grpSpPr>
          <a:xfrm>
            <a:off x="5913087" y="3189047"/>
            <a:ext cx="2519825" cy="1001454"/>
            <a:chOff x="1906114" y="789980"/>
            <a:chExt cx="1487676" cy="606868"/>
          </a:xfrm>
        </p:grpSpPr>
        <p:cxnSp>
          <p:nvCxnSpPr>
            <p:cNvPr id="5195" name="Google Shape;5195;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96" name="Google Shape;5196;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97" name="Google Shape;5197;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98" name="Google Shape;5198;p7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99" name="Google Shape;5199;p7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200" name="Google Shape;5200;p7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201" name="Google Shape;5201;p7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202" name="Google Shape;5202;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209" name="Google Shape;5209;p7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10" name="Google Shape;5210;p7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11" name="Google Shape;5211;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4"/>
          <p:cNvGrpSpPr/>
          <p:nvPr/>
        </p:nvGrpSpPr>
        <p:grpSpPr>
          <a:xfrm>
            <a:off x="712562" y="998005"/>
            <a:ext cx="2394370" cy="976502"/>
            <a:chOff x="749309" y="1112739"/>
            <a:chExt cx="2371603" cy="976502"/>
          </a:xfrm>
        </p:grpSpPr>
        <p:sp>
          <p:nvSpPr>
            <p:cNvPr id="5213" name="Google Shape;5213;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45" name="Google Shape;5245;p74"/>
          <p:cNvGraphicFramePr/>
          <p:nvPr/>
        </p:nvGraphicFramePr>
        <p:xfrm>
          <a:off x="5935863" y="996300"/>
          <a:ext cx="3000000" cy="3000000"/>
        </p:xfrm>
        <a:graphic>
          <a:graphicData uri="http://schemas.openxmlformats.org/drawingml/2006/table">
            <a:tbl>
              <a:tblPr>
                <a:noFill/>
                <a:tableStyleId>{EFCCCB42-C763-4C3B-AF8E-3D5BC5A74A44}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46" name="Google Shape;5246;p74"/>
          <p:cNvGraphicFramePr/>
          <p:nvPr/>
        </p:nvGraphicFramePr>
        <p:xfrm>
          <a:off x="3342575" y="2130450"/>
          <a:ext cx="3000000" cy="3000000"/>
        </p:xfrm>
        <a:graphic>
          <a:graphicData uri="http://schemas.openxmlformats.org/drawingml/2006/table">
            <a:tbl>
              <a:tblPr>
                <a:noFill/>
                <a:tableStyleId>{EFCCCB42-C763-4C3B-AF8E-3D5BC5A74A44}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47" name="Google Shape;5247;p74"/>
          <p:cNvGrpSpPr/>
          <p:nvPr/>
        </p:nvGrpSpPr>
        <p:grpSpPr>
          <a:xfrm>
            <a:off x="4086504" y="2517093"/>
            <a:ext cx="1517436" cy="74460"/>
            <a:chOff x="3980086" y="2804397"/>
            <a:chExt cx="1227600" cy="66900"/>
          </a:xfrm>
        </p:grpSpPr>
        <p:sp>
          <p:nvSpPr>
            <p:cNvPr id="5248" name="Google Shape;5248;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4"/>
          <p:cNvGrpSpPr/>
          <p:nvPr/>
        </p:nvGrpSpPr>
        <p:grpSpPr>
          <a:xfrm>
            <a:off x="4711569" y="2809680"/>
            <a:ext cx="892956" cy="74460"/>
            <a:chOff x="3980086" y="2804397"/>
            <a:chExt cx="1227600" cy="66900"/>
          </a:xfrm>
        </p:grpSpPr>
        <p:sp>
          <p:nvSpPr>
            <p:cNvPr id="5251" name="Google Shape;5251;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4"/>
          <p:cNvGrpSpPr/>
          <p:nvPr/>
        </p:nvGrpSpPr>
        <p:grpSpPr>
          <a:xfrm>
            <a:off x="3344661" y="3168563"/>
            <a:ext cx="2363244" cy="1005943"/>
            <a:chOff x="3358415" y="3361302"/>
            <a:chExt cx="2363244" cy="1024695"/>
          </a:xfrm>
        </p:grpSpPr>
        <p:grpSp>
          <p:nvGrpSpPr>
            <p:cNvPr id="5254" name="Google Shape;5254;p74"/>
            <p:cNvGrpSpPr/>
            <p:nvPr/>
          </p:nvGrpSpPr>
          <p:grpSpPr>
            <a:xfrm>
              <a:off x="3358415" y="3361302"/>
              <a:ext cx="441300" cy="1024695"/>
              <a:chOff x="3358415" y="3361302"/>
              <a:chExt cx="441300" cy="1024695"/>
            </a:xfrm>
          </p:grpSpPr>
          <p:sp>
            <p:nvSpPr>
              <p:cNvPr id="5255" name="Google Shape;5255;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4"/>
            <p:cNvGrpSpPr/>
            <p:nvPr/>
          </p:nvGrpSpPr>
          <p:grpSpPr>
            <a:xfrm>
              <a:off x="3838901" y="3361302"/>
              <a:ext cx="441300" cy="1024695"/>
              <a:chOff x="3838901" y="3361302"/>
              <a:chExt cx="441300" cy="1024695"/>
            </a:xfrm>
          </p:grpSpPr>
          <p:sp>
            <p:nvSpPr>
              <p:cNvPr id="5262" name="Google Shape;5262;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4"/>
            <p:cNvGrpSpPr/>
            <p:nvPr/>
          </p:nvGrpSpPr>
          <p:grpSpPr>
            <a:xfrm>
              <a:off x="4319387" y="3361302"/>
              <a:ext cx="441300" cy="1024695"/>
              <a:chOff x="4319387" y="3361302"/>
              <a:chExt cx="441300" cy="1024695"/>
            </a:xfrm>
          </p:grpSpPr>
          <p:sp>
            <p:nvSpPr>
              <p:cNvPr id="5269" name="Google Shape;5269;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4"/>
            <p:cNvGrpSpPr/>
            <p:nvPr/>
          </p:nvGrpSpPr>
          <p:grpSpPr>
            <a:xfrm>
              <a:off x="4799873" y="3361302"/>
              <a:ext cx="441300" cy="1024695"/>
              <a:chOff x="4799873" y="3361302"/>
              <a:chExt cx="441300" cy="1024695"/>
            </a:xfrm>
          </p:grpSpPr>
          <p:sp>
            <p:nvSpPr>
              <p:cNvPr id="5276" name="Google Shape;5276;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4"/>
            <p:cNvGrpSpPr/>
            <p:nvPr/>
          </p:nvGrpSpPr>
          <p:grpSpPr>
            <a:xfrm>
              <a:off x="5280360" y="3361302"/>
              <a:ext cx="441300" cy="1024695"/>
              <a:chOff x="5280360" y="3361302"/>
              <a:chExt cx="441300" cy="1024695"/>
            </a:xfrm>
          </p:grpSpPr>
          <p:sp>
            <p:nvSpPr>
              <p:cNvPr id="5283" name="Google Shape;5283;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89" name="Google Shape;5289;p74"/>
          <p:cNvGraphicFramePr/>
          <p:nvPr/>
        </p:nvGraphicFramePr>
        <p:xfrm>
          <a:off x="711088" y="2130450"/>
          <a:ext cx="3000000" cy="3000000"/>
        </p:xfrm>
        <a:graphic>
          <a:graphicData uri="http://schemas.openxmlformats.org/drawingml/2006/table">
            <a:tbl>
              <a:tblPr>
                <a:noFill/>
                <a:tableStyleId>{EFCCCB42-C763-4C3B-AF8E-3D5BC5A74A44}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90" name="Google Shape;5290;p74"/>
          <p:cNvGrpSpPr/>
          <p:nvPr/>
        </p:nvGrpSpPr>
        <p:grpSpPr>
          <a:xfrm>
            <a:off x="712613" y="3180175"/>
            <a:ext cx="2403614" cy="1005900"/>
            <a:chOff x="726450" y="3372825"/>
            <a:chExt cx="2403614" cy="1005900"/>
          </a:xfrm>
        </p:grpSpPr>
        <p:grpSp>
          <p:nvGrpSpPr>
            <p:cNvPr id="5291" name="Google Shape;5291;p74"/>
            <p:cNvGrpSpPr/>
            <p:nvPr/>
          </p:nvGrpSpPr>
          <p:grpSpPr>
            <a:xfrm>
              <a:off x="726450" y="3696000"/>
              <a:ext cx="2403614" cy="500898"/>
              <a:chOff x="726450" y="3696000"/>
              <a:chExt cx="2403614" cy="500898"/>
            </a:xfrm>
          </p:grpSpPr>
          <p:sp>
            <p:nvSpPr>
              <p:cNvPr id="5292" name="Google Shape;5292;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3" name="Google Shape;5293;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94" name="Google Shape;5294;p74"/>
            <p:cNvGrpSpPr/>
            <p:nvPr/>
          </p:nvGrpSpPr>
          <p:grpSpPr>
            <a:xfrm>
              <a:off x="1348050" y="3372825"/>
              <a:ext cx="1720425" cy="1005900"/>
              <a:chOff x="1348050" y="3372825"/>
              <a:chExt cx="1720425" cy="1005900"/>
            </a:xfrm>
          </p:grpSpPr>
          <p:sp>
            <p:nvSpPr>
              <p:cNvPr id="5295" name="Google Shape;5295;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6" name="Google Shape;5296;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7" name="Google Shape;5297;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8" name="Google Shape;5298;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99" name="Google Shape;5299;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00" name="Google Shape;5300;p74"/>
            <p:cNvGrpSpPr/>
            <p:nvPr/>
          </p:nvGrpSpPr>
          <p:grpSpPr>
            <a:xfrm>
              <a:off x="1455707" y="3731058"/>
              <a:ext cx="1491150" cy="417657"/>
              <a:chOff x="1455707" y="3731058"/>
              <a:chExt cx="1491150" cy="417657"/>
            </a:xfrm>
          </p:grpSpPr>
          <p:grpSp>
            <p:nvGrpSpPr>
              <p:cNvPr id="5301" name="Google Shape;5301;p74"/>
              <p:cNvGrpSpPr/>
              <p:nvPr/>
            </p:nvGrpSpPr>
            <p:grpSpPr>
              <a:xfrm>
                <a:off x="1472938" y="3745828"/>
                <a:ext cx="72126" cy="53788"/>
                <a:chOff x="1472938" y="3745828"/>
                <a:chExt cx="72126" cy="53788"/>
              </a:xfrm>
            </p:grpSpPr>
            <p:sp>
              <p:nvSpPr>
                <p:cNvPr id="5302" name="Google Shape;5302;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4"/>
              <p:cNvGrpSpPr/>
              <p:nvPr/>
            </p:nvGrpSpPr>
            <p:grpSpPr>
              <a:xfrm>
                <a:off x="1819181" y="4089633"/>
                <a:ext cx="72126" cy="53788"/>
                <a:chOff x="1819181" y="4089633"/>
                <a:chExt cx="72126" cy="53788"/>
              </a:xfrm>
            </p:grpSpPr>
            <p:sp>
              <p:nvSpPr>
                <p:cNvPr id="5305" name="Google Shape;5305;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4"/>
              <p:cNvGrpSpPr/>
              <p:nvPr/>
            </p:nvGrpSpPr>
            <p:grpSpPr>
              <a:xfrm>
                <a:off x="1455707" y="4084171"/>
                <a:ext cx="64321" cy="64544"/>
                <a:chOff x="1455707" y="4084171"/>
                <a:chExt cx="64321" cy="64544"/>
              </a:xfrm>
            </p:grpSpPr>
            <p:sp>
              <p:nvSpPr>
                <p:cNvPr id="5308" name="Google Shape;5308;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4"/>
              <p:cNvGrpSpPr/>
              <p:nvPr/>
            </p:nvGrpSpPr>
            <p:grpSpPr>
              <a:xfrm>
                <a:off x="1818610" y="3731058"/>
                <a:ext cx="64321" cy="64544"/>
                <a:chOff x="1818610" y="3731058"/>
                <a:chExt cx="64321" cy="64544"/>
              </a:xfrm>
            </p:grpSpPr>
            <p:sp>
              <p:nvSpPr>
                <p:cNvPr id="5311" name="Google Shape;5311;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4"/>
              <p:cNvGrpSpPr/>
              <p:nvPr/>
            </p:nvGrpSpPr>
            <p:grpSpPr>
              <a:xfrm>
                <a:off x="2172491" y="4089633"/>
                <a:ext cx="72126" cy="53788"/>
                <a:chOff x="2172491" y="4089633"/>
                <a:chExt cx="72126" cy="53788"/>
              </a:xfrm>
            </p:grpSpPr>
            <p:sp>
              <p:nvSpPr>
                <p:cNvPr id="5314" name="Google Shape;5314;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4"/>
              <p:cNvGrpSpPr/>
              <p:nvPr/>
            </p:nvGrpSpPr>
            <p:grpSpPr>
              <a:xfrm>
                <a:off x="2171920" y="3731058"/>
                <a:ext cx="64321" cy="64544"/>
                <a:chOff x="2171920" y="3731058"/>
                <a:chExt cx="64321" cy="64544"/>
              </a:xfrm>
            </p:grpSpPr>
            <p:sp>
              <p:nvSpPr>
                <p:cNvPr id="5317" name="Google Shape;5317;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4"/>
              <p:cNvGrpSpPr/>
              <p:nvPr/>
            </p:nvGrpSpPr>
            <p:grpSpPr>
              <a:xfrm>
                <a:off x="2874730" y="3745828"/>
                <a:ext cx="72126" cy="53788"/>
                <a:chOff x="2874730" y="3745828"/>
                <a:chExt cx="72126" cy="53788"/>
              </a:xfrm>
            </p:grpSpPr>
            <p:sp>
              <p:nvSpPr>
                <p:cNvPr id="5320" name="Google Shape;5320;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4"/>
              <p:cNvGrpSpPr/>
              <p:nvPr/>
            </p:nvGrpSpPr>
            <p:grpSpPr>
              <a:xfrm>
                <a:off x="2878589" y="4081481"/>
                <a:ext cx="64321" cy="64544"/>
                <a:chOff x="2878589" y="4081481"/>
                <a:chExt cx="64321" cy="64544"/>
              </a:xfrm>
            </p:grpSpPr>
            <p:sp>
              <p:nvSpPr>
                <p:cNvPr id="5323" name="Google Shape;5323;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4"/>
              <p:cNvGrpSpPr/>
              <p:nvPr/>
            </p:nvGrpSpPr>
            <p:grpSpPr>
              <a:xfrm>
                <a:off x="2525796" y="4089633"/>
                <a:ext cx="72126" cy="53788"/>
                <a:chOff x="2525796" y="4089633"/>
                <a:chExt cx="72126" cy="53788"/>
              </a:xfrm>
            </p:grpSpPr>
            <p:sp>
              <p:nvSpPr>
                <p:cNvPr id="5326" name="Google Shape;5326;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4"/>
              <p:cNvGrpSpPr/>
              <p:nvPr/>
            </p:nvGrpSpPr>
            <p:grpSpPr>
              <a:xfrm>
                <a:off x="2525225" y="3731058"/>
                <a:ext cx="64321" cy="64544"/>
                <a:chOff x="2525225" y="3731058"/>
                <a:chExt cx="64321" cy="64544"/>
              </a:xfrm>
            </p:grpSpPr>
            <p:sp>
              <p:nvSpPr>
                <p:cNvPr id="5329" name="Google Shape;5329;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4" name="Shape 5334"/>
        <p:cNvGrpSpPr/>
        <p:nvPr/>
      </p:nvGrpSpPr>
      <p:grpSpPr>
        <a:xfrm>
          <a:off x="0" y="0"/>
          <a:ext cx="0" cy="0"/>
          <a:chOff x="0" y="0"/>
          <a:chExt cx="0" cy="0"/>
        </a:xfrm>
      </p:grpSpPr>
      <p:grpSp>
        <p:nvGrpSpPr>
          <p:cNvPr id="5335" name="Google Shape;5335;p75"/>
          <p:cNvGrpSpPr/>
          <p:nvPr/>
        </p:nvGrpSpPr>
        <p:grpSpPr>
          <a:xfrm>
            <a:off x="5780148" y="1859605"/>
            <a:ext cx="671400" cy="674856"/>
            <a:chOff x="5780148" y="1859605"/>
            <a:chExt cx="671400" cy="674856"/>
          </a:xfrm>
        </p:grpSpPr>
        <p:sp>
          <p:nvSpPr>
            <p:cNvPr id="5336" name="Google Shape;5336;p7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5"/>
          <p:cNvGrpSpPr/>
          <p:nvPr/>
        </p:nvGrpSpPr>
        <p:grpSpPr>
          <a:xfrm>
            <a:off x="716991" y="971306"/>
            <a:ext cx="845921" cy="690752"/>
            <a:chOff x="732428" y="1198513"/>
            <a:chExt cx="845921" cy="690752"/>
          </a:xfrm>
        </p:grpSpPr>
        <p:grpSp>
          <p:nvGrpSpPr>
            <p:cNvPr id="5341" name="Google Shape;5341;p75"/>
            <p:cNvGrpSpPr/>
            <p:nvPr/>
          </p:nvGrpSpPr>
          <p:grpSpPr>
            <a:xfrm>
              <a:off x="823030" y="1198513"/>
              <a:ext cx="755319" cy="690752"/>
              <a:chOff x="823030" y="1198513"/>
              <a:chExt cx="755319" cy="690752"/>
            </a:xfrm>
          </p:grpSpPr>
          <p:sp>
            <p:nvSpPr>
              <p:cNvPr id="5342" name="Google Shape;5342;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75"/>
            <p:cNvGrpSpPr/>
            <p:nvPr/>
          </p:nvGrpSpPr>
          <p:grpSpPr>
            <a:xfrm>
              <a:off x="732428" y="1239937"/>
              <a:ext cx="739912" cy="607886"/>
              <a:chOff x="732428" y="1239937"/>
              <a:chExt cx="739912" cy="607886"/>
            </a:xfrm>
          </p:grpSpPr>
          <p:sp>
            <p:nvSpPr>
              <p:cNvPr id="5345" name="Google Shape;5345;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5"/>
            <p:cNvGrpSpPr/>
            <p:nvPr/>
          </p:nvGrpSpPr>
          <p:grpSpPr>
            <a:xfrm>
              <a:off x="732428" y="1277018"/>
              <a:ext cx="702832" cy="533758"/>
              <a:chOff x="732428" y="1277018"/>
              <a:chExt cx="702832" cy="533758"/>
            </a:xfrm>
          </p:grpSpPr>
          <p:sp>
            <p:nvSpPr>
              <p:cNvPr id="5348" name="Google Shape;5348;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75"/>
            <p:cNvGrpSpPr/>
            <p:nvPr/>
          </p:nvGrpSpPr>
          <p:grpSpPr>
            <a:xfrm>
              <a:off x="931170" y="1306653"/>
              <a:ext cx="647179" cy="474455"/>
              <a:chOff x="931170" y="1306653"/>
              <a:chExt cx="647179" cy="474455"/>
            </a:xfrm>
          </p:grpSpPr>
          <p:sp>
            <p:nvSpPr>
              <p:cNvPr id="5351" name="Google Shape;5351;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3" name="Google Shape;5353;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75"/>
          <p:cNvGrpSpPr/>
          <p:nvPr/>
        </p:nvGrpSpPr>
        <p:grpSpPr>
          <a:xfrm>
            <a:off x="3948600" y="971313"/>
            <a:ext cx="634656" cy="699982"/>
            <a:chOff x="5985650" y="2860025"/>
            <a:chExt cx="1396075" cy="1539775"/>
          </a:xfrm>
        </p:grpSpPr>
        <p:sp>
          <p:nvSpPr>
            <p:cNvPr id="5355" name="Google Shape;5355;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5"/>
          <p:cNvGrpSpPr/>
          <p:nvPr/>
        </p:nvGrpSpPr>
        <p:grpSpPr>
          <a:xfrm>
            <a:off x="4704250" y="971306"/>
            <a:ext cx="725845" cy="699975"/>
            <a:chOff x="4249973" y="1201875"/>
            <a:chExt cx="1958568" cy="1888762"/>
          </a:xfrm>
        </p:grpSpPr>
        <p:sp>
          <p:nvSpPr>
            <p:cNvPr id="5388" name="Google Shape;5388;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75"/>
            <p:cNvGrpSpPr/>
            <p:nvPr/>
          </p:nvGrpSpPr>
          <p:grpSpPr>
            <a:xfrm>
              <a:off x="5853086" y="1789142"/>
              <a:ext cx="355454" cy="1048099"/>
              <a:chOff x="5576108" y="2016725"/>
              <a:chExt cx="565200" cy="1666560"/>
            </a:xfrm>
          </p:grpSpPr>
          <p:sp>
            <p:nvSpPr>
              <p:cNvPr id="5390" name="Google Shape;5390;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91" name="Google Shape;5391;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75"/>
            <p:cNvGrpSpPr/>
            <p:nvPr/>
          </p:nvGrpSpPr>
          <p:grpSpPr>
            <a:xfrm>
              <a:off x="4869455" y="2691676"/>
              <a:ext cx="1013897" cy="398961"/>
              <a:chOff x="4012057" y="3451825"/>
              <a:chExt cx="1612175" cy="634379"/>
            </a:xfrm>
          </p:grpSpPr>
          <p:sp>
            <p:nvSpPr>
              <p:cNvPr id="5393" name="Google Shape;5393;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94" name="Google Shape;5394;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5"/>
            <p:cNvGrpSpPr/>
            <p:nvPr/>
          </p:nvGrpSpPr>
          <p:grpSpPr>
            <a:xfrm>
              <a:off x="4276937" y="2155961"/>
              <a:ext cx="651965" cy="891358"/>
              <a:chOff x="3069908" y="2599997"/>
              <a:chExt cx="1036675" cy="1417328"/>
            </a:xfrm>
          </p:grpSpPr>
          <p:sp>
            <p:nvSpPr>
              <p:cNvPr id="5396" name="Google Shape;5396;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97" name="Google Shape;5397;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75"/>
            <p:cNvGrpSpPr/>
            <p:nvPr/>
          </p:nvGrpSpPr>
          <p:grpSpPr>
            <a:xfrm>
              <a:off x="5054918" y="1201875"/>
              <a:ext cx="999548" cy="602711"/>
              <a:chOff x="4306958" y="1082925"/>
              <a:chExt cx="1589359" cy="958358"/>
            </a:xfrm>
          </p:grpSpPr>
          <p:sp>
            <p:nvSpPr>
              <p:cNvPr id="5399" name="Google Shape;5399;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00" name="Google Shape;5400;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75"/>
            <p:cNvGrpSpPr/>
            <p:nvPr/>
          </p:nvGrpSpPr>
          <p:grpSpPr>
            <a:xfrm>
              <a:off x="4249973" y="1303451"/>
              <a:ext cx="799317" cy="841334"/>
              <a:chOff x="3027033" y="1244439"/>
              <a:chExt cx="1270977" cy="1337786"/>
            </a:xfrm>
          </p:grpSpPr>
          <p:sp>
            <p:nvSpPr>
              <p:cNvPr id="5402" name="Google Shape;5402;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03" name="Google Shape;5403;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4" name="Google Shape;5404;p75"/>
          <p:cNvGrpSpPr/>
          <p:nvPr/>
        </p:nvGrpSpPr>
        <p:grpSpPr>
          <a:xfrm>
            <a:off x="4057114" y="1858087"/>
            <a:ext cx="750769" cy="683784"/>
            <a:chOff x="4204684" y="2104422"/>
            <a:chExt cx="699822" cy="637382"/>
          </a:xfrm>
        </p:grpSpPr>
        <p:grpSp>
          <p:nvGrpSpPr>
            <p:cNvPr id="5405" name="Google Shape;5405;p75"/>
            <p:cNvGrpSpPr/>
            <p:nvPr/>
          </p:nvGrpSpPr>
          <p:grpSpPr>
            <a:xfrm>
              <a:off x="4204684" y="2430067"/>
              <a:ext cx="342957" cy="311738"/>
              <a:chOff x="4204684" y="2430067"/>
              <a:chExt cx="342957" cy="311738"/>
            </a:xfrm>
          </p:grpSpPr>
          <p:sp>
            <p:nvSpPr>
              <p:cNvPr id="5406" name="Google Shape;5406;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75"/>
            <p:cNvGrpSpPr/>
            <p:nvPr/>
          </p:nvGrpSpPr>
          <p:grpSpPr>
            <a:xfrm>
              <a:off x="4561586" y="2430067"/>
              <a:ext cx="342920" cy="311738"/>
              <a:chOff x="4561586" y="2430067"/>
              <a:chExt cx="342920" cy="311738"/>
            </a:xfrm>
          </p:grpSpPr>
          <p:sp>
            <p:nvSpPr>
              <p:cNvPr id="5409" name="Google Shape;5409;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5"/>
            <p:cNvGrpSpPr/>
            <p:nvPr/>
          </p:nvGrpSpPr>
          <p:grpSpPr>
            <a:xfrm>
              <a:off x="4561586" y="2104422"/>
              <a:ext cx="342920" cy="311738"/>
              <a:chOff x="4561586" y="2104422"/>
              <a:chExt cx="342920" cy="311738"/>
            </a:xfrm>
          </p:grpSpPr>
          <p:sp>
            <p:nvSpPr>
              <p:cNvPr id="5412" name="Google Shape;5412;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75"/>
            <p:cNvGrpSpPr/>
            <p:nvPr/>
          </p:nvGrpSpPr>
          <p:grpSpPr>
            <a:xfrm>
              <a:off x="4204684" y="2104422"/>
              <a:ext cx="342957" cy="311664"/>
              <a:chOff x="4204684" y="2104422"/>
              <a:chExt cx="342957" cy="311664"/>
            </a:xfrm>
          </p:grpSpPr>
          <p:sp>
            <p:nvSpPr>
              <p:cNvPr id="5415" name="Google Shape;5415;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7" name="Google Shape;5417;p75"/>
          <p:cNvGrpSpPr/>
          <p:nvPr/>
        </p:nvGrpSpPr>
        <p:grpSpPr>
          <a:xfrm>
            <a:off x="5521547" y="971301"/>
            <a:ext cx="660591" cy="688867"/>
            <a:chOff x="5830645" y="1267368"/>
            <a:chExt cx="530340" cy="553040"/>
          </a:xfrm>
        </p:grpSpPr>
        <p:sp>
          <p:nvSpPr>
            <p:cNvPr id="5418" name="Google Shape;5418;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9" name="Google Shape;5419;p75"/>
            <p:cNvGrpSpPr/>
            <p:nvPr/>
          </p:nvGrpSpPr>
          <p:grpSpPr>
            <a:xfrm>
              <a:off x="5830645" y="1267368"/>
              <a:ext cx="259743" cy="269909"/>
              <a:chOff x="5830645" y="1267368"/>
              <a:chExt cx="259743" cy="269909"/>
            </a:xfrm>
          </p:grpSpPr>
          <p:sp>
            <p:nvSpPr>
              <p:cNvPr id="5420" name="Google Shape;5420;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75"/>
            <p:cNvGrpSpPr/>
            <p:nvPr/>
          </p:nvGrpSpPr>
          <p:grpSpPr>
            <a:xfrm>
              <a:off x="6101293" y="1267368"/>
              <a:ext cx="259692" cy="269909"/>
              <a:chOff x="6101293" y="1267368"/>
              <a:chExt cx="259692" cy="269909"/>
            </a:xfrm>
          </p:grpSpPr>
          <p:sp>
            <p:nvSpPr>
              <p:cNvPr id="5423" name="Google Shape;5423;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75"/>
            <p:cNvGrpSpPr/>
            <p:nvPr/>
          </p:nvGrpSpPr>
          <p:grpSpPr>
            <a:xfrm>
              <a:off x="5830645" y="1550500"/>
              <a:ext cx="259692" cy="269909"/>
              <a:chOff x="5830645" y="1550500"/>
              <a:chExt cx="259692" cy="269909"/>
            </a:xfrm>
          </p:grpSpPr>
          <p:sp>
            <p:nvSpPr>
              <p:cNvPr id="5426" name="Google Shape;5426;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5"/>
            <p:cNvGrpSpPr/>
            <p:nvPr/>
          </p:nvGrpSpPr>
          <p:grpSpPr>
            <a:xfrm>
              <a:off x="6101293" y="1550500"/>
              <a:ext cx="259692" cy="269909"/>
              <a:chOff x="6101293" y="1550500"/>
              <a:chExt cx="259692" cy="269909"/>
            </a:xfrm>
          </p:grpSpPr>
          <p:sp>
            <p:nvSpPr>
              <p:cNvPr id="5429" name="Google Shape;5429;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1" name="Google Shape;5431;p75"/>
          <p:cNvGrpSpPr/>
          <p:nvPr/>
        </p:nvGrpSpPr>
        <p:grpSpPr>
          <a:xfrm>
            <a:off x="723700" y="1861760"/>
            <a:ext cx="697154" cy="679574"/>
            <a:chOff x="2679875" y="2361475"/>
            <a:chExt cx="780425" cy="760575"/>
          </a:xfrm>
        </p:grpSpPr>
        <p:sp>
          <p:nvSpPr>
            <p:cNvPr id="5432" name="Google Shape;5432;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5"/>
          <p:cNvGrpSpPr/>
          <p:nvPr/>
        </p:nvGrpSpPr>
        <p:grpSpPr>
          <a:xfrm>
            <a:off x="3122859" y="971352"/>
            <a:ext cx="735829" cy="684547"/>
            <a:chOff x="3351965" y="1148808"/>
            <a:chExt cx="750770" cy="698375"/>
          </a:xfrm>
        </p:grpSpPr>
        <p:grpSp>
          <p:nvGrpSpPr>
            <p:cNvPr id="5439" name="Google Shape;5439;p75"/>
            <p:cNvGrpSpPr/>
            <p:nvPr/>
          </p:nvGrpSpPr>
          <p:grpSpPr>
            <a:xfrm>
              <a:off x="3586796" y="1148808"/>
              <a:ext cx="294857" cy="286830"/>
              <a:chOff x="3750225" y="1774000"/>
              <a:chExt cx="149575" cy="145525"/>
            </a:xfrm>
          </p:grpSpPr>
          <p:sp>
            <p:nvSpPr>
              <p:cNvPr id="5440" name="Google Shape;5440;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5"/>
            <p:cNvGrpSpPr/>
            <p:nvPr/>
          </p:nvGrpSpPr>
          <p:grpSpPr>
            <a:xfrm>
              <a:off x="3779245" y="1375768"/>
              <a:ext cx="323490" cy="286978"/>
              <a:chOff x="3847850" y="1889150"/>
              <a:chExt cx="164100" cy="145600"/>
            </a:xfrm>
          </p:grpSpPr>
          <p:sp>
            <p:nvSpPr>
              <p:cNvPr id="5443" name="Google Shape;5443;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5"/>
            <p:cNvGrpSpPr/>
            <p:nvPr/>
          </p:nvGrpSpPr>
          <p:grpSpPr>
            <a:xfrm>
              <a:off x="3351965" y="1330435"/>
              <a:ext cx="295449" cy="285401"/>
              <a:chOff x="3631100" y="1866150"/>
              <a:chExt cx="149875" cy="144800"/>
            </a:xfrm>
          </p:grpSpPr>
          <p:sp>
            <p:nvSpPr>
              <p:cNvPr id="5446" name="Google Shape;5446;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5"/>
            <p:cNvGrpSpPr/>
            <p:nvPr/>
          </p:nvGrpSpPr>
          <p:grpSpPr>
            <a:xfrm>
              <a:off x="3548208" y="1560352"/>
              <a:ext cx="294808" cy="286830"/>
              <a:chOff x="3730650" y="1982800"/>
              <a:chExt cx="149550" cy="145525"/>
            </a:xfrm>
          </p:grpSpPr>
          <p:sp>
            <p:nvSpPr>
              <p:cNvPr id="5449" name="Google Shape;5449;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1" name="Google Shape;5451;p75"/>
          <p:cNvGrpSpPr/>
          <p:nvPr/>
        </p:nvGrpSpPr>
        <p:grpSpPr>
          <a:xfrm>
            <a:off x="7624512" y="971306"/>
            <a:ext cx="804565" cy="677795"/>
            <a:chOff x="7636443" y="1204988"/>
            <a:chExt cx="804565" cy="677795"/>
          </a:xfrm>
        </p:grpSpPr>
        <p:grpSp>
          <p:nvGrpSpPr>
            <p:cNvPr id="5452" name="Google Shape;5452;p75"/>
            <p:cNvGrpSpPr/>
            <p:nvPr/>
          </p:nvGrpSpPr>
          <p:grpSpPr>
            <a:xfrm>
              <a:off x="7636443" y="1509705"/>
              <a:ext cx="804565" cy="373078"/>
              <a:chOff x="7636443" y="1509705"/>
              <a:chExt cx="804565" cy="373078"/>
            </a:xfrm>
          </p:grpSpPr>
          <p:sp>
            <p:nvSpPr>
              <p:cNvPr id="5453" name="Google Shape;5453;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75"/>
            <p:cNvGrpSpPr/>
            <p:nvPr/>
          </p:nvGrpSpPr>
          <p:grpSpPr>
            <a:xfrm>
              <a:off x="7636443" y="1408133"/>
              <a:ext cx="804565" cy="373078"/>
              <a:chOff x="7636443" y="1408133"/>
              <a:chExt cx="804565" cy="373078"/>
            </a:xfrm>
          </p:grpSpPr>
          <p:sp>
            <p:nvSpPr>
              <p:cNvPr id="5456" name="Google Shape;5456;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5"/>
            <p:cNvGrpSpPr/>
            <p:nvPr/>
          </p:nvGrpSpPr>
          <p:grpSpPr>
            <a:xfrm>
              <a:off x="7636443" y="1306560"/>
              <a:ext cx="804565" cy="373078"/>
              <a:chOff x="7636443" y="1306560"/>
              <a:chExt cx="804565" cy="373078"/>
            </a:xfrm>
          </p:grpSpPr>
          <p:sp>
            <p:nvSpPr>
              <p:cNvPr id="5459" name="Google Shape;5459;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5"/>
            <p:cNvGrpSpPr/>
            <p:nvPr/>
          </p:nvGrpSpPr>
          <p:grpSpPr>
            <a:xfrm>
              <a:off x="7636443" y="1204988"/>
              <a:ext cx="804565" cy="373078"/>
              <a:chOff x="7636443" y="1204988"/>
              <a:chExt cx="804565" cy="373078"/>
            </a:xfrm>
          </p:grpSpPr>
          <p:sp>
            <p:nvSpPr>
              <p:cNvPr id="5462" name="Google Shape;5462;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4" name="Google Shape;5464;p75"/>
          <p:cNvGrpSpPr/>
          <p:nvPr/>
        </p:nvGrpSpPr>
        <p:grpSpPr>
          <a:xfrm>
            <a:off x="4963358" y="1878721"/>
            <a:ext cx="661339" cy="661188"/>
            <a:chOff x="3990000" y="975400"/>
            <a:chExt cx="3934200" cy="3933300"/>
          </a:xfrm>
        </p:grpSpPr>
        <p:sp>
          <p:nvSpPr>
            <p:cNvPr id="5465" name="Google Shape;5465;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75"/>
          <p:cNvGrpSpPr/>
          <p:nvPr/>
        </p:nvGrpSpPr>
        <p:grpSpPr>
          <a:xfrm>
            <a:off x="6607006" y="1857359"/>
            <a:ext cx="868881" cy="684241"/>
            <a:chOff x="6598259" y="2078634"/>
            <a:chExt cx="868881" cy="684241"/>
          </a:xfrm>
        </p:grpSpPr>
        <p:sp>
          <p:nvSpPr>
            <p:cNvPr id="5470" name="Google Shape;5470;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6" name="Google Shape;5476;p75"/>
            <p:cNvGrpSpPr/>
            <p:nvPr/>
          </p:nvGrpSpPr>
          <p:grpSpPr>
            <a:xfrm>
              <a:off x="6808175" y="2078634"/>
              <a:ext cx="452229" cy="684241"/>
              <a:chOff x="6808175" y="2078634"/>
              <a:chExt cx="452229" cy="684241"/>
            </a:xfrm>
          </p:grpSpPr>
          <p:sp>
            <p:nvSpPr>
              <p:cNvPr id="5477" name="Google Shape;5477;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3" name="Google Shape;5483;p75"/>
              <p:cNvGrpSpPr/>
              <p:nvPr/>
            </p:nvGrpSpPr>
            <p:grpSpPr>
              <a:xfrm>
                <a:off x="6821586" y="2078634"/>
                <a:ext cx="426871" cy="684241"/>
                <a:chOff x="6821586" y="2078634"/>
                <a:chExt cx="426871" cy="684241"/>
              </a:xfrm>
            </p:grpSpPr>
            <p:grpSp>
              <p:nvGrpSpPr>
                <p:cNvPr id="5484" name="Google Shape;5484;p75"/>
                <p:cNvGrpSpPr/>
                <p:nvPr/>
              </p:nvGrpSpPr>
              <p:grpSpPr>
                <a:xfrm>
                  <a:off x="6821586" y="2078634"/>
                  <a:ext cx="426871" cy="684241"/>
                  <a:chOff x="6821586" y="2078634"/>
                  <a:chExt cx="426871" cy="684241"/>
                </a:xfrm>
              </p:grpSpPr>
              <p:sp>
                <p:nvSpPr>
                  <p:cNvPr id="5485" name="Google Shape;5485;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4" name="Google Shape;5504;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10" name="Google Shape;5510;p75"/>
          <p:cNvGrpSpPr/>
          <p:nvPr/>
        </p:nvGrpSpPr>
        <p:grpSpPr>
          <a:xfrm>
            <a:off x="716989" y="3531368"/>
            <a:ext cx="1340789" cy="640830"/>
            <a:chOff x="238125" y="1151100"/>
            <a:chExt cx="7139450" cy="3412300"/>
          </a:xfrm>
        </p:grpSpPr>
        <p:sp>
          <p:nvSpPr>
            <p:cNvPr id="5511" name="Google Shape;5511;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5"/>
          <p:cNvGrpSpPr/>
          <p:nvPr/>
        </p:nvGrpSpPr>
        <p:grpSpPr>
          <a:xfrm>
            <a:off x="5584212" y="2734649"/>
            <a:ext cx="985357" cy="585764"/>
            <a:chOff x="5145061" y="2881789"/>
            <a:chExt cx="1107641" cy="658458"/>
          </a:xfrm>
        </p:grpSpPr>
        <p:grpSp>
          <p:nvGrpSpPr>
            <p:cNvPr id="5524" name="Google Shape;5524;p75"/>
            <p:cNvGrpSpPr/>
            <p:nvPr/>
          </p:nvGrpSpPr>
          <p:grpSpPr>
            <a:xfrm>
              <a:off x="5722989" y="3244587"/>
              <a:ext cx="529713" cy="295659"/>
              <a:chOff x="5722989" y="3244587"/>
              <a:chExt cx="529713" cy="295659"/>
            </a:xfrm>
          </p:grpSpPr>
          <p:sp>
            <p:nvSpPr>
              <p:cNvPr id="5525" name="Google Shape;5525;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26" name="Google Shape;5526;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27" name="Google Shape;5527;p75"/>
            <p:cNvGrpSpPr/>
            <p:nvPr/>
          </p:nvGrpSpPr>
          <p:grpSpPr>
            <a:xfrm>
              <a:off x="5145061" y="3244587"/>
              <a:ext cx="536807" cy="295659"/>
              <a:chOff x="5145061" y="3244587"/>
              <a:chExt cx="536807" cy="295659"/>
            </a:xfrm>
          </p:grpSpPr>
          <p:sp>
            <p:nvSpPr>
              <p:cNvPr id="5528" name="Google Shape;5528;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29" name="Google Shape;5529;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30" name="Google Shape;5530;p75"/>
            <p:cNvGrpSpPr/>
            <p:nvPr/>
          </p:nvGrpSpPr>
          <p:grpSpPr>
            <a:xfrm>
              <a:off x="5341327" y="2898245"/>
              <a:ext cx="532309" cy="614891"/>
              <a:chOff x="5341327" y="2898245"/>
              <a:chExt cx="532309" cy="614891"/>
            </a:xfrm>
          </p:grpSpPr>
          <p:sp>
            <p:nvSpPr>
              <p:cNvPr id="5531" name="Google Shape;5531;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32" name="Google Shape;5532;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33" name="Google Shape;5533;p75"/>
            <p:cNvGrpSpPr/>
            <p:nvPr/>
          </p:nvGrpSpPr>
          <p:grpSpPr>
            <a:xfrm>
              <a:off x="5532290" y="2881789"/>
              <a:ext cx="620516" cy="305456"/>
              <a:chOff x="5532290" y="2881789"/>
              <a:chExt cx="620516" cy="305456"/>
            </a:xfrm>
          </p:grpSpPr>
          <p:sp>
            <p:nvSpPr>
              <p:cNvPr id="5534" name="Google Shape;5534;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35" name="Google Shape;5535;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36" name="Google Shape;5536;p75"/>
          <p:cNvGrpSpPr/>
          <p:nvPr/>
        </p:nvGrpSpPr>
        <p:grpSpPr>
          <a:xfrm>
            <a:off x="8163135" y="3526707"/>
            <a:ext cx="269068" cy="645491"/>
            <a:chOff x="7026852" y="3311869"/>
            <a:chExt cx="434331" cy="1041954"/>
          </a:xfrm>
        </p:grpSpPr>
        <p:sp>
          <p:nvSpPr>
            <p:cNvPr id="5537" name="Google Shape;5537;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75"/>
          <p:cNvGrpSpPr/>
          <p:nvPr/>
        </p:nvGrpSpPr>
        <p:grpSpPr>
          <a:xfrm>
            <a:off x="6179716" y="3565945"/>
            <a:ext cx="293882" cy="293836"/>
            <a:chOff x="4873519" y="3311869"/>
            <a:chExt cx="499374" cy="499296"/>
          </a:xfrm>
        </p:grpSpPr>
        <p:sp>
          <p:nvSpPr>
            <p:cNvPr id="5541" name="Google Shape;5541;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75"/>
          <p:cNvGrpSpPr/>
          <p:nvPr/>
        </p:nvGrpSpPr>
        <p:grpSpPr>
          <a:xfrm>
            <a:off x="6179716" y="3878316"/>
            <a:ext cx="293882" cy="293882"/>
            <a:chOff x="4873519" y="3875839"/>
            <a:chExt cx="499374" cy="499374"/>
          </a:xfrm>
        </p:grpSpPr>
        <p:sp>
          <p:nvSpPr>
            <p:cNvPr id="5544" name="Google Shape;5544;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5"/>
          <p:cNvGrpSpPr/>
          <p:nvPr/>
        </p:nvGrpSpPr>
        <p:grpSpPr>
          <a:xfrm>
            <a:off x="2410244" y="1850269"/>
            <a:ext cx="698104" cy="698208"/>
            <a:chOff x="2565073" y="2075876"/>
            <a:chExt cx="672482" cy="672518"/>
          </a:xfrm>
        </p:grpSpPr>
        <p:sp>
          <p:nvSpPr>
            <p:cNvPr id="5547" name="Google Shape;5547;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5"/>
          <p:cNvGrpSpPr/>
          <p:nvPr/>
        </p:nvGrpSpPr>
        <p:grpSpPr>
          <a:xfrm>
            <a:off x="5633655" y="3534869"/>
            <a:ext cx="438354" cy="637329"/>
            <a:chOff x="1697726" y="3244179"/>
            <a:chExt cx="788124" cy="1146069"/>
          </a:xfrm>
        </p:grpSpPr>
        <p:sp>
          <p:nvSpPr>
            <p:cNvPr id="5554" name="Google Shape;5554;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6" name="Google Shape;5556;p7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7" name="Google Shape;5557;p75"/>
          <p:cNvGrpSpPr/>
          <p:nvPr/>
        </p:nvGrpSpPr>
        <p:grpSpPr>
          <a:xfrm>
            <a:off x="7634869" y="1863232"/>
            <a:ext cx="799565" cy="670282"/>
            <a:chOff x="7617850" y="2063282"/>
            <a:chExt cx="799565" cy="670282"/>
          </a:xfrm>
        </p:grpSpPr>
        <p:cxnSp>
          <p:nvCxnSpPr>
            <p:cNvPr id="5558" name="Google Shape;5558;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59" name="Google Shape;5559;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60" name="Google Shape;5560;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61" name="Google Shape;5561;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62" name="Google Shape;5562;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63" name="Google Shape;5563;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64" name="Google Shape;5564;p75"/>
            <p:cNvGrpSpPr/>
            <p:nvPr/>
          </p:nvGrpSpPr>
          <p:grpSpPr>
            <a:xfrm>
              <a:off x="7734309" y="2063282"/>
              <a:ext cx="570957" cy="620095"/>
              <a:chOff x="7734309" y="2063282"/>
              <a:chExt cx="570957" cy="620095"/>
            </a:xfrm>
          </p:grpSpPr>
          <p:grpSp>
            <p:nvGrpSpPr>
              <p:cNvPr id="5565" name="Google Shape;5565;p75"/>
              <p:cNvGrpSpPr/>
              <p:nvPr/>
            </p:nvGrpSpPr>
            <p:grpSpPr>
              <a:xfrm>
                <a:off x="8031573" y="2063282"/>
                <a:ext cx="273693" cy="620095"/>
                <a:chOff x="8031573" y="2063282"/>
                <a:chExt cx="273693" cy="620095"/>
              </a:xfrm>
            </p:grpSpPr>
            <p:sp>
              <p:nvSpPr>
                <p:cNvPr id="5566" name="Google Shape;5566;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75"/>
              <p:cNvGrpSpPr/>
              <p:nvPr/>
            </p:nvGrpSpPr>
            <p:grpSpPr>
              <a:xfrm flipH="1">
                <a:off x="7734309" y="2063282"/>
                <a:ext cx="273693" cy="620095"/>
                <a:chOff x="8031573" y="2063282"/>
                <a:chExt cx="273693" cy="620095"/>
              </a:xfrm>
            </p:grpSpPr>
            <p:sp>
              <p:nvSpPr>
                <p:cNvPr id="5571" name="Google Shape;5571;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75" name="Google Shape;5575;p7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7" name="Google Shape;5577;p75"/>
          <p:cNvGrpSpPr/>
          <p:nvPr/>
        </p:nvGrpSpPr>
        <p:grpSpPr>
          <a:xfrm>
            <a:off x="7821475" y="2716715"/>
            <a:ext cx="602567" cy="601884"/>
            <a:chOff x="1186975" y="238125"/>
            <a:chExt cx="5244275" cy="5238325"/>
          </a:xfrm>
        </p:grpSpPr>
        <p:sp>
          <p:nvSpPr>
            <p:cNvPr id="5578" name="Google Shape;5578;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75"/>
          <p:cNvGrpSpPr/>
          <p:nvPr/>
        </p:nvGrpSpPr>
        <p:grpSpPr>
          <a:xfrm>
            <a:off x="3264213" y="1856199"/>
            <a:ext cx="651848" cy="687338"/>
            <a:chOff x="3400515" y="2056248"/>
            <a:chExt cx="698134" cy="735987"/>
          </a:xfrm>
        </p:grpSpPr>
        <p:grpSp>
          <p:nvGrpSpPr>
            <p:cNvPr id="5583" name="Google Shape;5583;p75"/>
            <p:cNvGrpSpPr/>
            <p:nvPr/>
          </p:nvGrpSpPr>
          <p:grpSpPr>
            <a:xfrm>
              <a:off x="3400515" y="2283913"/>
              <a:ext cx="312919" cy="219900"/>
              <a:chOff x="3400515" y="2283913"/>
              <a:chExt cx="312919" cy="219900"/>
            </a:xfrm>
          </p:grpSpPr>
          <p:sp>
            <p:nvSpPr>
              <p:cNvPr id="5584" name="Google Shape;5584;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85" name="Google Shape;5585;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86" name="Google Shape;5586;p75"/>
            <p:cNvGrpSpPr/>
            <p:nvPr/>
          </p:nvGrpSpPr>
          <p:grpSpPr>
            <a:xfrm>
              <a:off x="3547823" y="2461089"/>
              <a:ext cx="219900" cy="331146"/>
              <a:chOff x="3547823" y="2461089"/>
              <a:chExt cx="219900" cy="331146"/>
            </a:xfrm>
          </p:grpSpPr>
          <p:sp>
            <p:nvSpPr>
              <p:cNvPr id="5587" name="Google Shape;5587;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88" name="Google Shape;5588;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89" name="Google Shape;5589;p75"/>
            <p:cNvGrpSpPr/>
            <p:nvPr/>
          </p:nvGrpSpPr>
          <p:grpSpPr>
            <a:xfrm>
              <a:off x="3734138" y="2461089"/>
              <a:ext cx="219900" cy="331146"/>
              <a:chOff x="3734138" y="2461089"/>
              <a:chExt cx="219900" cy="331146"/>
            </a:xfrm>
          </p:grpSpPr>
          <p:sp>
            <p:nvSpPr>
              <p:cNvPr id="5590" name="Google Shape;5590;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91" name="Google Shape;5591;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92" name="Google Shape;5592;p75"/>
            <p:cNvGrpSpPr/>
            <p:nvPr/>
          </p:nvGrpSpPr>
          <p:grpSpPr>
            <a:xfrm>
              <a:off x="3787560" y="2281742"/>
              <a:ext cx="311089" cy="219900"/>
              <a:chOff x="3787560" y="2281742"/>
              <a:chExt cx="311089" cy="219900"/>
            </a:xfrm>
          </p:grpSpPr>
          <p:sp>
            <p:nvSpPr>
              <p:cNvPr id="5593" name="Google Shape;5593;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94" name="Google Shape;5594;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95" name="Google Shape;5595;p75"/>
            <p:cNvGrpSpPr/>
            <p:nvPr/>
          </p:nvGrpSpPr>
          <p:grpSpPr>
            <a:xfrm>
              <a:off x="3637290" y="2056248"/>
              <a:ext cx="219900" cy="330736"/>
              <a:chOff x="3637290" y="2056248"/>
              <a:chExt cx="219900" cy="330736"/>
            </a:xfrm>
          </p:grpSpPr>
          <p:sp>
            <p:nvSpPr>
              <p:cNvPr id="5596" name="Google Shape;5596;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97" name="Google Shape;5597;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98" name="Google Shape;5598;p75"/>
          <p:cNvGrpSpPr/>
          <p:nvPr/>
        </p:nvGrpSpPr>
        <p:grpSpPr>
          <a:xfrm>
            <a:off x="2555919" y="2726205"/>
            <a:ext cx="1268144" cy="592394"/>
            <a:chOff x="238125" y="1188750"/>
            <a:chExt cx="7140450" cy="3335550"/>
          </a:xfrm>
        </p:grpSpPr>
        <p:sp>
          <p:nvSpPr>
            <p:cNvPr id="5599" name="Google Shape;5599;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5"/>
          <p:cNvGrpSpPr/>
          <p:nvPr/>
        </p:nvGrpSpPr>
        <p:grpSpPr>
          <a:xfrm>
            <a:off x="6663819" y="2728360"/>
            <a:ext cx="1053944" cy="590147"/>
            <a:chOff x="238125" y="1335475"/>
            <a:chExt cx="5418735" cy="3034175"/>
          </a:xfrm>
        </p:grpSpPr>
        <p:sp>
          <p:nvSpPr>
            <p:cNvPr id="5605" name="Google Shape;5605;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75"/>
          <p:cNvGrpSpPr/>
          <p:nvPr/>
        </p:nvGrpSpPr>
        <p:grpSpPr>
          <a:xfrm>
            <a:off x="4094628" y="3533259"/>
            <a:ext cx="1268207" cy="638939"/>
            <a:chOff x="3967651" y="3645904"/>
            <a:chExt cx="1479304" cy="745292"/>
          </a:xfrm>
        </p:grpSpPr>
        <p:grpSp>
          <p:nvGrpSpPr>
            <p:cNvPr id="5609" name="Google Shape;5609;p75"/>
            <p:cNvGrpSpPr/>
            <p:nvPr/>
          </p:nvGrpSpPr>
          <p:grpSpPr>
            <a:xfrm>
              <a:off x="3967651" y="4009026"/>
              <a:ext cx="1479304" cy="382170"/>
              <a:chOff x="3967651" y="4009026"/>
              <a:chExt cx="1479304" cy="382170"/>
            </a:xfrm>
          </p:grpSpPr>
          <p:grpSp>
            <p:nvGrpSpPr>
              <p:cNvPr id="5610" name="Google Shape;5610;p75"/>
              <p:cNvGrpSpPr/>
              <p:nvPr/>
            </p:nvGrpSpPr>
            <p:grpSpPr>
              <a:xfrm>
                <a:off x="4892216" y="4195630"/>
                <a:ext cx="554739" cy="195566"/>
                <a:chOff x="3604375" y="4892160"/>
                <a:chExt cx="1651500" cy="582215"/>
              </a:xfrm>
            </p:grpSpPr>
            <p:sp>
              <p:nvSpPr>
                <p:cNvPr id="5611" name="Google Shape;5611;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5"/>
              <p:cNvGrpSpPr/>
              <p:nvPr/>
            </p:nvGrpSpPr>
            <p:grpSpPr>
              <a:xfrm>
                <a:off x="3967651" y="4146303"/>
                <a:ext cx="579402" cy="244893"/>
                <a:chOff x="851875" y="4745310"/>
                <a:chExt cx="1724925" cy="729065"/>
              </a:xfrm>
            </p:grpSpPr>
            <p:sp>
              <p:nvSpPr>
                <p:cNvPr id="5614" name="Google Shape;5614;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5"/>
              <p:cNvGrpSpPr/>
              <p:nvPr/>
            </p:nvGrpSpPr>
            <p:grpSpPr>
              <a:xfrm>
                <a:off x="4460753" y="4009026"/>
                <a:ext cx="493110" cy="382170"/>
                <a:chOff x="2319875" y="4336625"/>
                <a:chExt cx="1468025" cy="1137750"/>
              </a:xfrm>
            </p:grpSpPr>
            <p:sp>
              <p:nvSpPr>
                <p:cNvPr id="5617" name="Google Shape;5617;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9" name="Google Shape;5619;p75"/>
            <p:cNvGrpSpPr/>
            <p:nvPr/>
          </p:nvGrpSpPr>
          <p:grpSpPr>
            <a:xfrm>
              <a:off x="4479443" y="3645904"/>
              <a:ext cx="455965" cy="388789"/>
              <a:chOff x="2957425" y="238100"/>
              <a:chExt cx="1910200" cy="1628775"/>
            </a:xfrm>
          </p:grpSpPr>
          <p:sp>
            <p:nvSpPr>
              <p:cNvPr id="5620" name="Google Shape;5620;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0" name="Google Shape;5630;p75"/>
          <p:cNvGrpSpPr/>
          <p:nvPr/>
        </p:nvGrpSpPr>
        <p:grpSpPr>
          <a:xfrm>
            <a:off x="2480742" y="3534460"/>
            <a:ext cx="1243128" cy="637739"/>
            <a:chOff x="2496310" y="3693351"/>
            <a:chExt cx="1342906" cy="688926"/>
          </a:xfrm>
        </p:grpSpPr>
        <p:grpSp>
          <p:nvGrpSpPr>
            <p:cNvPr id="5631" name="Google Shape;5631;p75"/>
            <p:cNvGrpSpPr/>
            <p:nvPr/>
          </p:nvGrpSpPr>
          <p:grpSpPr>
            <a:xfrm>
              <a:off x="2496310" y="3693351"/>
              <a:ext cx="1342906" cy="688875"/>
              <a:chOff x="2496310" y="3693351"/>
              <a:chExt cx="1342906" cy="688875"/>
            </a:xfrm>
          </p:grpSpPr>
          <p:sp>
            <p:nvSpPr>
              <p:cNvPr id="5632" name="Google Shape;5632;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8" name="Google Shape;5638;p75"/>
              <p:cNvCxnSpPr>
                <a:stCxn id="563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39" name="Google Shape;5639;p75"/>
              <p:cNvCxnSpPr>
                <a:stCxn id="563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40" name="Google Shape;5640;p75"/>
              <p:cNvCxnSpPr>
                <a:stCxn id="563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41" name="Google Shape;5641;p75"/>
              <p:cNvCxnSpPr>
                <a:stCxn id="563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42" name="Google Shape;5642;p75"/>
              <p:cNvCxnSpPr>
                <a:stCxn id="563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43" name="Google Shape;5643;p75"/>
            <p:cNvGrpSpPr/>
            <p:nvPr/>
          </p:nvGrpSpPr>
          <p:grpSpPr>
            <a:xfrm>
              <a:off x="2675275" y="3930557"/>
              <a:ext cx="1003306" cy="451719"/>
              <a:chOff x="2675275" y="4174282"/>
              <a:chExt cx="1003306" cy="451719"/>
            </a:xfrm>
          </p:grpSpPr>
          <p:sp>
            <p:nvSpPr>
              <p:cNvPr id="5644" name="Google Shape;5644;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7" name="Google Shape;5647;p75"/>
          <p:cNvGrpSpPr/>
          <p:nvPr/>
        </p:nvGrpSpPr>
        <p:grpSpPr>
          <a:xfrm>
            <a:off x="1654412" y="971306"/>
            <a:ext cx="574511" cy="874709"/>
            <a:chOff x="1715404" y="1112080"/>
            <a:chExt cx="642270" cy="977984"/>
          </a:xfrm>
        </p:grpSpPr>
        <p:grpSp>
          <p:nvGrpSpPr>
            <p:cNvPr id="5648" name="Google Shape;5648;p75"/>
            <p:cNvGrpSpPr/>
            <p:nvPr/>
          </p:nvGrpSpPr>
          <p:grpSpPr>
            <a:xfrm>
              <a:off x="1715404" y="1112080"/>
              <a:ext cx="642270" cy="977984"/>
              <a:chOff x="1715404" y="1112080"/>
              <a:chExt cx="642270" cy="977984"/>
            </a:xfrm>
          </p:grpSpPr>
          <p:sp>
            <p:nvSpPr>
              <p:cNvPr id="5649" name="Google Shape;5649;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75"/>
            <p:cNvGrpSpPr/>
            <p:nvPr/>
          </p:nvGrpSpPr>
          <p:grpSpPr>
            <a:xfrm>
              <a:off x="1768927" y="1165603"/>
              <a:ext cx="535225" cy="851367"/>
              <a:chOff x="1768927" y="1165603"/>
              <a:chExt cx="535225" cy="851367"/>
            </a:xfrm>
          </p:grpSpPr>
          <p:sp>
            <p:nvSpPr>
              <p:cNvPr id="5652" name="Google Shape;5652;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5"/>
            <p:cNvGrpSpPr/>
            <p:nvPr/>
          </p:nvGrpSpPr>
          <p:grpSpPr>
            <a:xfrm>
              <a:off x="1822449" y="1219125"/>
              <a:ext cx="428180" cy="718859"/>
              <a:chOff x="1822449" y="1219125"/>
              <a:chExt cx="428180" cy="718859"/>
            </a:xfrm>
          </p:grpSpPr>
          <p:sp>
            <p:nvSpPr>
              <p:cNvPr id="5655" name="Google Shape;5655;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75"/>
            <p:cNvGrpSpPr/>
            <p:nvPr/>
          </p:nvGrpSpPr>
          <p:grpSpPr>
            <a:xfrm>
              <a:off x="1875972" y="1272648"/>
              <a:ext cx="321135" cy="586939"/>
              <a:chOff x="1875972" y="1272648"/>
              <a:chExt cx="321135" cy="586939"/>
            </a:xfrm>
          </p:grpSpPr>
          <p:sp>
            <p:nvSpPr>
              <p:cNvPr id="5658" name="Google Shape;5658;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0" name="Google Shape;5660;p75"/>
          <p:cNvGrpSpPr/>
          <p:nvPr/>
        </p:nvGrpSpPr>
        <p:grpSpPr>
          <a:xfrm>
            <a:off x="7761573" y="3528028"/>
            <a:ext cx="293855" cy="644170"/>
            <a:chOff x="241025" y="3151575"/>
            <a:chExt cx="293855" cy="644170"/>
          </a:xfrm>
        </p:grpSpPr>
        <p:sp>
          <p:nvSpPr>
            <p:cNvPr id="5661" name="Google Shape;5661;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5"/>
          <p:cNvGrpSpPr/>
          <p:nvPr/>
        </p:nvGrpSpPr>
        <p:grpSpPr>
          <a:xfrm>
            <a:off x="709557" y="2728028"/>
            <a:ext cx="1779649" cy="591620"/>
            <a:chOff x="246070" y="1983375"/>
            <a:chExt cx="1855347" cy="616849"/>
          </a:xfrm>
        </p:grpSpPr>
        <p:sp>
          <p:nvSpPr>
            <p:cNvPr id="5664" name="Google Shape;5664;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5"/>
          <p:cNvGrpSpPr/>
          <p:nvPr/>
        </p:nvGrpSpPr>
        <p:grpSpPr>
          <a:xfrm>
            <a:off x="2320424" y="971306"/>
            <a:ext cx="711055" cy="745993"/>
            <a:chOff x="2496269" y="1171698"/>
            <a:chExt cx="761953" cy="799392"/>
          </a:xfrm>
        </p:grpSpPr>
        <p:grpSp>
          <p:nvGrpSpPr>
            <p:cNvPr id="5674" name="Google Shape;5674;p75"/>
            <p:cNvGrpSpPr/>
            <p:nvPr/>
          </p:nvGrpSpPr>
          <p:grpSpPr>
            <a:xfrm>
              <a:off x="2496269" y="1171698"/>
              <a:ext cx="761953" cy="723022"/>
              <a:chOff x="2496269" y="1171698"/>
              <a:chExt cx="761953" cy="723022"/>
            </a:xfrm>
          </p:grpSpPr>
          <p:sp>
            <p:nvSpPr>
              <p:cNvPr id="5675" name="Google Shape;5675;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75"/>
              <p:cNvGrpSpPr/>
              <p:nvPr/>
            </p:nvGrpSpPr>
            <p:grpSpPr>
              <a:xfrm>
                <a:off x="2496269" y="1171698"/>
                <a:ext cx="761953" cy="723022"/>
                <a:chOff x="2496269" y="1120652"/>
                <a:chExt cx="761953" cy="723022"/>
              </a:xfrm>
            </p:grpSpPr>
            <p:grpSp>
              <p:nvGrpSpPr>
                <p:cNvPr id="5678" name="Google Shape;5678;p75"/>
                <p:cNvGrpSpPr/>
                <p:nvPr/>
              </p:nvGrpSpPr>
              <p:grpSpPr>
                <a:xfrm>
                  <a:off x="2496269" y="1120652"/>
                  <a:ext cx="761953" cy="723022"/>
                  <a:chOff x="2496269" y="1120652"/>
                  <a:chExt cx="761953" cy="723022"/>
                </a:xfrm>
              </p:grpSpPr>
              <p:grpSp>
                <p:nvGrpSpPr>
                  <p:cNvPr id="5679" name="Google Shape;5679;p75"/>
                  <p:cNvGrpSpPr/>
                  <p:nvPr/>
                </p:nvGrpSpPr>
                <p:grpSpPr>
                  <a:xfrm>
                    <a:off x="2496269" y="1304589"/>
                    <a:ext cx="407089" cy="305057"/>
                    <a:chOff x="2496269" y="1304589"/>
                    <a:chExt cx="407089" cy="305057"/>
                  </a:xfrm>
                </p:grpSpPr>
                <p:sp>
                  <p:nvSpPr>
                    <p:cNvPr id="5680" name="Google Shape;5680;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75"/>
                  <p:cNvGrpSpPr/>
                  <p:nvPr/>
                </p:nvGrpSpPr>
                <p:grpSpPr>
                  <a:xfrm>
                    <a:off x="2586468" y="1493376"/>
                    <a:ext cx="358850" cy="349656"/>
                    <a:chOff x="2586468" y="1493376"/>
                    <a:chExt cx="358850" cy="349656"/>
                  </a:xfrm>
                </p:grpSpPr>
                <p:sp>
                  <p:nvSpPr>
                    <p:cNvPr id="5683" name="Google Shape;5683;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5"/>
                  <p:cNvGrpSpPr/>
                  <p:nvPr/>
                </p:nvGrpSpPr>
                <p:grpSpPr>
                  <a:xfrm>
                    <a:off x="2807939" y="1494024"/>
                    <a:ext cx="358857" cy="349650"/>
                    <a:chOff x="2807939" y="1494024"/>
                    <a:chExt cx="358857" cy="349650"/>
                  </a:xfrm>
                </p:grpSpPr>
                <p:sp>
                  <p:nvSpPr>
                    <p:cNvPr id="5686" name="Google Shape;5686;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5"/>
                  <p:cNvGrpSpPr/>
                  <p:nvPr/>
                </p:nvGrpSpPr>
                <p:grpSpPr>
                  <a:xfrm>
                    <a:off x="2851133" y="1305635"/>
                    <a:ext cx="407089" cy="305057"/>
                    <a:chOff x="2851133" y="1305635"/>
                    <a:chExt cx="407089" cy="305057"/>
                  </a:xfrm>
                </p:grpSpPr>
                <p:sp>
                  <p:nvSpPr>
                    <p:cNvPr id="5689" name="Google Shape;5689;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5"/>
                  <p:cNvGrpSpPr/>
                  <p:nvPr/>
                </p:nvGrpSpPr>
                <p:grpSpPr>
                  <a:xfrm>
                    <a:off x="2727495" y="1120652"/>
                    <a:ext cx="300271" cy="396358"/>
                    <a:chOff x="2727495" y="1120652"/>
                    <a:chExt cx="300271" cy="396358"/>
                  </a:xfrm>
                </p:grpSpPr>
                <p:sp>
                  <p:nvSpPr>
                    <p:cNvPr id="5692" name="Google Shape;5692;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4" name="Google Shape;5694;p75"/>
                <p:cNvGrpSpPr/>
                <p:nvPr/>
              </p:nvGrpSpPr>
              <p:grpSpPr>
                <a:xfrm>
                  <a:off x="2722305" y="1350460"/>
                  <a:ext cx="308357" cy="308344"/>
                  <a:chOff x="2722305" y="1350460"/>
                  <a:chExt cx="308357" cy="308344"/>
                </a:xfrm>
              </p:grpSpPr>
              <p:sp>
                <p:nvSpPr>
                  <p:cNvPr id="5695" name="Google Shape;5695;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75"/>
                  <p:cNvGrpSpPr/>
                  <p:nvPr/>
                </p:nvGrpSpPr>
                <p:grpSpPr>
                  <a:xfrm>
                    <a:off x="2725064" y="1364529"/>
                    <a:ext cx="297954" cy="280182"/>
                    <a:chOff x="2725064" y="1364529"/>
                    <a:chExt cx="297954" cy="280182"/>
                  </a:xfrm>
                </p:grpSpPr>
                <p:sp>
                  <p:nvSpPr>
                    <p:cNvPr id="5697" name="Google Shape;5697;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02" name="Google Shape;5702;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5"/>
          <p:cNvGrpSpPr/>
          <p:nvPr/>
        </p:nvGrpSpPr>
        <p:grpSpPr>
          <a:xfrm>
            <a:off x="3909124" y="2727412"/>
            <a:ext cx="1569144" cy="591015"/>
            <a:chOff x="3820100" y="3023049"/>
            <a:chExt cx="1303926" cy="491162"/>
          </a:xfrm>
        </p:grpSpPr>
        <p:grpSp>
          <p:nvGrpSpPr>
            <p:cNvPr id="5708" name="Google Shape;5708;p75"/>
            <p:cNvGrpSpPr/>
            <p:nvPr/>
          </p:nvGrpSpPr>
          <p:grpSpPr>
            <a:xfrm>
              <a:off x="3820100" y="3023072"/>
              <a:ext cx="1303926" cy="491139"/>
              <a:chOff x="3820100" y="3023072"/>
              <a:chExt cx="1303926" cy="491139"/>
            </a:xfrm>
          </p:grpSpPr>
          <p:sp>
            <p:nvSpPr>
              <p:cNvPr id="5709" name="Google Shape;5709;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5"/>
            <p:cNvGrpSpPr/>
            <p:nvPr/>
          </p:nvGrpSpPr>
          <p:grpSpPr>
            <a:xfrm>
              <a:off x="4132439" y="3023645"/>
              <a:ext cx="393633" cy="177096"/>
              <a:chOff x="4132439" y="3023645"/>
              <a:chExt cx="393633" cy="177096"/>
            </a:xfrm>
          </p:grpSpPr>
          <p:sp>
            <p:nvSpPr>
              <p:cNvPr id="5712" name="Google Shape;5712;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5"/>
            <p:cNvGrpSpPr/>
            <p:nvPr/>
          </p:nvGrpSpPr>
          <p:grpSpPr>
            <a:xfrm>
              <a:off x="3921811" y="3023049"/>
              <a:ext cx="1002397" cy="388943"/>
              <a:chOff x="3921811" y="3023049"/>
              <a:chExt cx="1002397" cy="388943"/>
            </a:xfrm>
          </p:grpSpPr>
          <p:sp>
            <p:nvSpPr>
              <p:cNvPr id="5715" name="Google Shape;5715;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5"/>
            <p:cNvGrpSpPr/>
            <p:nvPr/>
          </p:nvGrpSpPr>
          <p:grpSpPr>
            <a:xfrm>
              <a:off x="4023645" y="3023049"/>
              <a:ext cx="683032" cy="286722"/>
              <a:chOff x="4023645" y="3023049"/>
              <a:chExt cx="683032" cy="286722"/>
            </a:xfrm>
          </p:grpSpPr>
          <p:sp>
            <p:nvSpPr>
              <p:cNvPr id="5718" name="Google Shape;5718;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0" name="Google Shape;5720;p75"/>
          <p:cNvGrpSpPr/>
          <p:nvPr/>
        </p:nvGrpSpPr>
        <p:grpSpPr>
          <a:xfrm>
            <a:off x="1541246" y="1854257"/>
            <a:ext cx="713522" cy="688025"/>
            <a:chOff x="1706078" y="2092648"/>
            <a:chExt cx="660913" cy="637296"/>
          </a:xfrm>
        </p:grpSpPr>
        <p:sp>
          <p:nvSpPr>
            <p:cNvPr id="5721" name="Google Shape;5721;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2" name="Google Shape;5722;p75"/>
            <p:cNvGrpSpPr/>
            <p:nvPr/>
          </p:nvGrpSpPr>
          <p:grpSpPr>
            <a:xfrm>
              <a:off x="1706078" y="2092648"/>
              <a:ext cx="660913" cy="575241"/>
              <a:chOff x="1706078" y="2092648"/>
              <a:chExt cx="660913" cy="575241"/>
            </a:xfrm>
          </p:grpSpPr>
          <p:sp>
            <p:nvSpPr>
              <p:cNvPr id="5723" name="Google Shape;5723;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6" name="Google Shape;5726;p75"/>
          <p:cNvGrpSpPr/>
          <p:nvPr/>
        </p:nvGrpSpPr>
        <p:grpSpPr>
          <a:xfrm>
            <a:off x="6303104" y="971806"/>
            <a:ext cx="1317459" cy="684168"/>
            <a:chOff x="238125" y="999450"/>
            <a:chExt cx="7140700" cy="3708225"/>
          </a:xfrm>
        </p:grpSpPr>
        <p:sp>
          <p:nvSpPr>
            <p:cNvPr id="5727" name="Google Shape;5727;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9" name="Shape 5739"/>
        <p:cNvGrpSpPr/>
        <p:nvPr/>
      </p:nvGrpSpPr>
      <p:grpSpPr>
        <a:xfrm>
          <a:off x="0" y="0"/>
          <a:ext cx="0" cy="0"/>
          <a:chOff x="0" y="0"/>
          <a:chExt cx="0" cy="0"/>
        </a:xfrm>
      </p:grpSpPr>
      <p:grpSp>
        <p:nvGrpSpPr>
          <p:cNvPr id="5740" name="Google Shape;5740;p76"/>
          <p:cNvGrpSpPr/>
          <p:nvPr/>
        </p:nvGrpSpPr>
        <p:grpSpPr>
          <a:xfrm>
            <a:off x="717025" y="967615"/>
            <a:ext cx="1636117" cy="1526144"/>
            <a:chOff x="729238" y="1179665"/>
            <a:chExt cx="1636117" cy="1526144"/>
          </a:xfrm>
        </p:grpSpPr>
        <p:grpSp>
          <p:nvGrpSpPr>
            <p:cNvPr id="5741" name="Google Shape;5741;p76"/>
            <p:cNvGrpSpPr/>
            <p:nvPr/>
          </p:nvGrpSpPr>
          <p:grpSpPr>
            <a:xfrm>
              <a:off x="729238" y="1179665"/>
              <a:ext cx="80700" cy="1526144"/>
              <a:chOff x="729238" y="1179665"/>
              <a:chExt cx="80700" cy="1526144"/>
            </a:xfrm>
          </p:grpSpPr>
          <p:sp>
            <p:nvSpPr>
              <p:cNvPr id="5742" name="Google Shape;5742;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6"/>
            <p:cNvGrpSpPr/>
            <p:nvPr/>
          </p:nvGrpSpPr>
          <p:grpSpPr>
            <a:xfrm>
              <a:off x="903098" y="1179665"/>
              <a:ext cx="80700" cy="1526144"/>
              <a:chOff x="903098" y="1179665"/>
              <a:chExt cx="80700" cy="1526144"/>
            </a:xfrm>
          </p:grpSpPr>
          <p:sp>
            <p:nvSpPr>
              <p:cNvPr id="5753" name="Google Shape;5753;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6"/>
            <p:cNvGrpSpPr/>
            <p:nvPr/>
          </p:nvGrpSpPr>
          <p:grpSpPr>
            <a:xfrm>
              <a:off x="1076958" y="1179665"/>
              <a:ext cx="80700" cy="1526144"/>
              <a:chOff x="1076958" y="1179665"/>
              <a:chExt cx="80700" cy="1526144"/>
            </a:xfrm>
          </p:grpSpPr>
          <p:sp>
            <p:nvSpPr>
              <p:cNvPr id="5764" name="Google Shape;5764;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6"/>
            <p:cNvGrpSpPr/>
            <p:nvPr/>
          </p:nvGrpSpPr>
          <p:grpSpPr>
            <a:xfrm>
              <a:off x="1247707" y="1179665"/>
              <a:ext cx="80700" cy="1526144"/>
              <a:chOff x="1247707" y="1179665"/>
              <a:chExt cx="80700" cy="1526144"/>
            </a:xfrm>
          </p:grpSpPr>
          <p:sp>
            <p:nvSpPr>
              <p:cNvPr id="5775" name="Google Shape;5775;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6"/>
            <p:cNvGrpSpPr/>
            <p:nvPr/>
          </p:nvGrpSpPr>
          <p:grpSpPr>
            <a:xfrm>
              <a:off x="1421567" y="1179665"/>
              <a:ext cx="80700" cy="1526144"/>
              <a:chOff x="1421567" y="1179665"/>
              <a:chExt cx="80700" cy="1526144"/>
            </a:xfrm>
          </p:grpSpPr>
          <p:sp>
            <p:nvSpPr>
              <p:cNvPr id="5786" name="Google Shape;5786;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6"/>
            <p:cNvGrpSpPr/>
            <p:nvPr/>
          </p:nvGrpSpPr>
          <p:grpSpPr>
            <a:xfrm>
              <a:off x="1592327" y="1179665"/>
              <a:ext cx="80700" cy="1526144"/>
              <a:chOff x="1592327" y="1179665"/>
              <a:chExt cx="80700" cy="1526144"/>
            </a:xfrm>
          </p:grpSpPr>
          <p:sp>
            <p:nvSpPr>
              <p:cNvPr id="5797" name="Google Shape;5797;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6"/>
            <p:cNvGrpSpPr/>
            <p:nvPr/>
          </p:nvGrpSpPr>
          <p:grpSpPr>
            <a:xfrm>
              <a:off x="1766187" y="1179665"/>
              <a:ext cx="80700" cy="1526144"/>
              <a:chOff x="1766187" y="1179665"/>
              <a:chExt cx="80700" cy="1526144"/>
            </a:xfrm>
          </p:grpSpPr>
          <p:sp>
            <p:nvSpPr>
              <p:cNvPr id="5808" name="Google Shape;5808;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76"/>
            <p:cNvGrpSpPr/>
            <p:nvPr/>
          </p:nvGrpSpPr>
          <p:grpSpPr>
            <a:xfrm>
              <a:off x="1936935" y="1179665"/>
              <a:ext cx="80700" cy="1526144"/>
              <a:chOff x="1936935" y="1179665"/>
              <a:chExt cx="80700" cy="1526144"/>
            </a:xfrm>
          </p:grpSpPr>
          <p:sp>
            <p:nvSpPr>
              <p:cNvPr id="5819" name="Google Shape;5819;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6"/>
            <p:cNvGrpSpPr/>
            <p:nvPr/>
          </p:nvGrpSpPr>
          <p:grpSpPr>
            <a:xfrm>
              <a:off x="2110795" y="1179665"/>
              <a:ext cx="80700" cy="1526144"/>
              <a:chOff x="2110795" y="1179665"/>
              <a:chExt cx="80700" cy="1526144"/>
            </a:xfrm>
          </p:grpSpPr>
          <p:sp>
            <p:nvSpPr>
              <p:cNvPr id="5830" name="Google Shape;5830;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6"/>
            <p:cNvGrpSpPr/>
            <p:nvPr/>
          </p:nvGrpSpPr>
          <p:grpSpPr>
            <a:xfrm>
              <a:off x="2284655" y="1179665"/>
              <a:ext cx="80700" cy="1526144"/>
              <a:chOff x="2284655" y="1179665"/>
              <a:chExt cx="80700" cy="1526144"/>
            </a:xfrm>
          </p:grpSpPr>
          <p:sp>
            <p:nvSpPr>
              <p:cNvPr id="5841" name="Google Shape;5841;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1" name="Google Shape;5851;p76"/>
          <p:cNvGrpSpPr/>
          <p:nvPr/>
        </p:nvGrpSpPr>
        <p:grpSpPr>
          <a:xfrm>
            <a:off x="2611692" y="986753"/>
            <a:ext cx="1364248" cy="1102133"/>
            <a:chOff x="2623904" y="1198803"/>
            <a:chExt cx="1364248" cy="1102133"/>
          </a:xfrm>
        </p:grpSpPr>
        <p:grpSp>
          <p:nvGrpSpPr>
            <p:cNvPr id="5852" name="Google Shape;5852;p76"/>
            <p:cNvGrpSpPr/>
            <p:nvPr/>
          </p:nvGrpSpPr>
          <p:grpSpPr>
            <a:xfrm>
              <a:off x="2623907" y="1198803"/>
              <a:ext cx="1364245" cy="273000"/>
              <a:chOff x="2623907" y="1198803"/>
              <a:chExt cx="1364245" cy="273000"/>
            </a:xfrm>
          </p:grpSpPr>
          <p:sp>
            <p:nvSpPr>
              <p:cNvPr id="5853" name="Google Shape;5853;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76"/>
            <p:cNvGrpSpPr/>
            <p:nvPr/>
          </p:nvGrpSpPr>
          <p:grpSpPr>
            <a:xfrm>
              <a:off x="2623904" y="1476964"/>
              <a:ext cx="1364245" cy="273000"/>
              <a:chOff x="2623904" y="1476964"/>
              <a:chExt cx="1364245" cy="273000"/>
            </a:xfrm>
          </p:grpSpPr>
          <p:sp>
            <p:nvSpPr>
              <p:cNvPr id="5859" name="Google Shape;5859;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76"/>
            <p:cNvGrpSpPr/>
            <p:nvPr/>
          </p:nvGrpSpPr>
          <p:grpSpPr>
            <a:xfrm>
              <a:off x="2623907" y="1749775"/>
              <a:ext cx="1364245" cy="273000"/>
              <a:chOff x="2623907" y="1749775"/>
              <a:chExt cx="1364245" cy="273000"/>
            </a:xfrm>
          </p:grpSpPr>
          <p:sp>
            <p:nvSpPr>
              <p:cNvPr id="5865" name="Google Shape;5865;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76"/>
            <p:cNvGrpSpPr/>
            <p:nvPr/>
          </p:nvGrpSpPr>
          <p:grpSpPr>
            <a:xfrm>
              <a:off x="2623904" y="2027936"/>
              <a:ext cx="1364245" cy="273000"/>
              <a:chOff x="2623904" y="2027936"/>
              <a:chExt cx="1364245" cy="273000"/>
            </a:xfrm>
          </p:grpSpPr>
          <p:sp>
            <p:nvSpPr>
              <p:cNvPr id="5871" name="Google Shape;5871;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6" name="Google Shape;5876;p76"/>
          <p:cNvGrpSpPr/>
          <p:nvPr/>
        </p:nvGrpSpPr>
        <p:grpSpPr>
          <a:xfrm>
            <a:off x="2601153" y="2445826"/>
            <a:ext cx="1387541" cy="159124"/>
            <a:chOff x="3200660" y="2180272"/>
            <a:chExt cx="2563824" cy="378237"/>
          </a:xfrm>
        </p:grpSpPr>
        <p:sp>
          <p:nvSpPr>
            <p:cNvPr id="5877" name="Google Shape;5877;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6"/>
          <p:cNvGrpSpPr/>
          <p:nvPr/>
        </p:nvGrpSpPr>
        <p:grpSpPr>
          <a:xfrm>
            <a:off x="2597677" y="2723590"/>
            <a:ext cx="1390502" cy="159625"/>
            <a:chOff x="3530150" y="2790075"/>
            <a:chExt cx="1962600" cy="225300"/>
          </a:xfrm>
        </p:grpSpPr>
        <p:sp>
          <p:nvSpPr>
            <p:cNvPr id="5896" name="Google Shape;5896;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6"/>
          <p:cNvGrpSpPr/>
          <p:nvPr/>
        </p:nvGrpSpPr>
        <p:grpSpPr>
          <a:xfrm>
            <a:off x="2597735" y="3001855"/>
            <a:ext cx="1411629" cy="154175"/>
            <a:chOff x="3558802" y="4011244"/>
            <a:chExt cx="1866000" cy="111600"/>
          </a:xfrm>
        </p:grpSpPr>
        <p:sp>
          <p:nvSpPr>
            <p:cNvPr id="5899" name="Google Shape;5899;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6"/>
          <p:cNvGrpSpPr/>
          <p:nvPr/>
        </p:nvGrpSpPr>
        <p:grpSpPr>
          <a:xfrm>
            <a:off x="2598023" y="2207425"/>
            <a:ext cx="1383503" cy="119761"/>
            <a:chOff x="3465975" y="2270258"/>
            <a:chExt cx="1986364" cy="171947"/>
          </a:xfrm>
        </p:grpSpPr>
        <p:sp>
          <p:nvSpPr>
            <p:cNvPr id="5902" name="Google Shape;5902;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76"/>
          <p:cNvGrpSpPr/>
          <p:nvPr/>
        </p:nvGrpSpPr>
        <p:grpSpPr>
          <a:xfrm>
            <a:off x="2609030" y="3571198"/>
            <a:ext cx="1369531" cy="195460"/>
            <a:chOff x="723300" y="4253549"/>
            <a:chExt cx="2276482" cy="324900"/>
          </a:xfrm>
        </p:grpSpPr>
        <p:sp>
          <p:nvSpPr>
            <p:cNvPr id="5911" name="Google Shape;5911;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6"/>
          <p:cNvGrpSpPr/>
          <p:nvPr/>
        </p:nvGrpSpPr>
        <p:grpSpPr>
          <a:xfrm>
            <a:off x="2598591" y="3272439"/>
            <a:ext cx="1389066" cy="180119"/>
            <a:chOff x="705948" y="3788465"/>
            <a:chExt cx="2308953" cy="299400"/>
          </a:xfrm>
        </p:grpSpPr>
        <p:sp>
          <p:nvSpPr>
            <p:cNvPr id="5917" name="Google Shape;5917;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6"/>
          <p:cNvGrpSpPr/>
          <p:nvPr/>
        </p:nvGrpSpPr>
        <p:grpSpPr>
          <a:xfrm>
            <a:off x="4195581" y="1876393"/>
            <a:ext cx="1433821" cy="191501"/>
            <a:chOff x="4273350" y="2088443"/>
            <a:chExt cx="1433821" cy="191501"/>
          </a:xfrm>
        </p:grpSpPr>
        <p:grpSp>
          <p:nvGrpSpPr>
            <p:cNvPr id="5923" name="Google Shape;5923;p76"/>
            <p:cNvGrpSpPr/>
            <p:nvPr/>
          </p:nvGrpSpPr>
          <p:grpSpPr>
            <a:xfrm>
              <a:off x="4273350" y="2088443"/>
              <a:ext cx="1433821" cy="0"/>
              <a:chOff x="5224975" y="2962250"/>
              <a:chExt cx="1544400" cy="0"/>
            </a:xfrm>
          </p:grpSpPr>
          <p:cxnSp>
            <p:nvCxnSpPr>
              <p:cNvPr id="5924" name="Google Shape;5924;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25" name="Google Shape;5925;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26" name="Google Shape;5926;p76"/>
            <p:cNvGrpSpPr/>
            <p:nvPr/>
          </p:nvGrpSpPr>
          <p:grpSpPr>
            <a:xfrm>
              <a:off x="4273350" y="2279944"/>
              <a:ext cx="1433821" cy="0"/>
              <a:chOff x="5224975" y="2962250"/>
              <a:chExt cx="1544400" cy="0"/>
            </a:xfrm>
          </p:grpSpPr>
          <p:cxnSp>
            <p:nvCxnSpPr>
              <p:cNvPr id="5927" name="Google Shape;5927;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28" name="Google Shape;5928;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29" name="Google Shape;5929;p76"/>
          <p:cNvGrpSpPr/>
          <p:nvPr/>
        </p:nvGrpSpPr>
        <p:grpSpPr>
          <a:xfrm>
            <a:off x="2646528" y="3885297"/>
            <a:ext cx="1304609" cy="294074"/>
            <a:chOff x="2658741" y="4097347"/>
            <a:chExt cx="1304609" cy="294074"/>
          </a:xfrm>
        </p:grpSpPr>
        <p:grpSp>
          <p:nvGrpSpPr>
            <p:cNvPr id="5930" name="Google Shape;5930;p76"/>
            <p:cNvGrpSpPr/>
            <p:nvPr/>
          </p:nvGrpSpPr>
          <p:grpSpPr>
            <a:xfrm>
              <a:off x="2658741" y="4097347"/>
              <a:ext cx="118572" cy="294074"/>
              <a:chOff x="3343310" y="4475555"/>
              <a:chExt cx="127717" cy="316753"/>
            </a:xfrm>
          </p:grpSpPr>
          <p:sp>
            <p:nvSpPr>
              <p:cNvPr id="5931" name="Google Shape;5931;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6"/>
            <p:cNvGrpSpPr/>
            <p:nvPr/>
          </p:nvGrpSpPr>
          <p:grpSpPr>
            <a:xfrm>
              <a:off x="3815519" y="4098388"/>
              <a:ext cx="147831" cy="291991"/>
              <a:chOff x="3527539" y="4476677"/>
              <a:chExt cx="159232" cy="314510"/>
            </a:xfrm>
          </p:grpSpPr>
          <p:sp>
            <p:nvSpPr>
              <p:cNvPr id="5934" name="Google Shape;5934;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6"/>
            <p:cNvGrpSpPr/>
            <p:nvPr/>
          </p:nvGrpSpPr>
          <p:grpSpPr>
            <a:xfrm>
              <a:off x="3511696" y="4098388"/>
              <a:ext cx="147831" cy="291991"/>
              <a:chOff x="3527539" y="4476677"/>
              <a:chExt cx="159232" cy="314510"/>
            </a:xfrm>
          </p:grpSpPr>
          <p:sp>
            <p:nvSpPr>
              <p:cNvPr id="5937" name="Google Shape;5937;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6"/>
            <p:cNvGrpSpPr/>
            <p:nvPr/>
          </p:nvGrpSpPr>
          <p:grpSpPr>
            <a:xfrm>
              <a:off x="3207874" y="4098388"/>
              <a:ext cx="147831" cy="291991"/>
              <a:chOff x="3527539" y="4476677"/>
              <a:chExt cx="159232" cy="314510"/>
            </a:xfrm>
          </p:grpSpPr>
          <p:sp>
            <p:nvSpPr>
              <p:cNvPr id="5940" name="Google Shape;5940;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6"/>
            <p:cNvGrpSpPr/>
            <p:nvPr/>
          </p:nvGrpSpPr>
          <p:grpSpPr>
            <a:xfrm>
              <a:off x="2933305" y="4097347"/>
              <a:ext cx="118572" cy="294074"/>
              <a:chOff x="3343310" y="4475555"/>
              <a:chExt cx="127717" cy="316753"/>
            </a:xfrm>
          </p:grpSpPr>
          <p:sp>
            <p:nvSpPr>
              <p:cNvPr id="5943" name="Google Shape;5943;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5" name="Google Shape;5945;p76"/>
          <p:cNvGrpSpPr/>
          <p:nvPr/>
        </p:nvGrpSpPr>
        <p:grpSpPr>
          <a:xfrm>
            <a:off x="4197136" y="963991"/>
            <a:ext cx="1430711" cy="751237"/>
            <a:chOff x="5159450" y="1919950"/>
            <a:chExt cx="1541050" cy="862500"/>
          </a:xfrm>
        </p:grpSpPr>
        <p:sp>
          <p:nvSpPr>
            <p:cNvPr id="5946" name="Google Shape;5946;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47" name="Google Shape;5947;p76"/>
            <p:cNvGrpSpPr/>
            <p:nvPr/>
          </p:nvGrpSpPr>
          <p:grpSpPr>
            <a:xfrm>
              <a:off x="5159450" y="1919950"/>
              <a:ext cx="1541050" cy="862500"/>
              <a:chOff x="5159450" y="1919950"/>
              <a:chExt cx="1541050" cy="862500"/>
            </a:xfrm>
          </p:grpSpPr>
          <p:cxnSp>
            <p:nvCxnSpPr>
              <p:cNvPr id="5948" name="Google Shape;5948;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49" name="Google Shape;5949;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50" name="Google Shape;5950;p76"/>
          <p:cNvGrpSpPr/>
          <p:nvPr/>
        </p:nvGrpSpPr>
        <p:grpSpPr>
          <a:xfrm>
            <a:off x="4245274" y="2227761"/>
            <a:ext cx="1334436" cy="967914"/>
            <a:chOff x="4294923" y="2439811"/>
            <a:chExt cx="1334436" cy="967914"/>
          </a:xfrm>
        </p:grpSpPr>
        <p:grpSp>
          <p:nvGrpSpPr>
            <p:cNvPr id="5951" name="Google Shape;5951;p76"/>
            <p:cNvGrpSpPr/>
            <p:nvPr/>
          </p:nvGrpSpPr>
          <p:grpSpPr>
            <a:xfrm>
              <a:off x="4960455" y="2469658"/>
              <a:ext cx="668904" cy="885524"/>
              <a:chOff x="4960455" y="2469658"/>
              <a:chExt cx="668904" cy="885524"/>
            </a:xfrm>
          </p:grpSpPr>
          <p:sp>
            <p:nvSpPr>
              <p:cNvPr id="5952" name="Google Shape;5952;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76"/>
            <p:cNvGrpSpPr/>
            <p:nvPr/>
          </p:nvGrpSpPr>
          <p:grpSpPr>
            <a:xfrm>
              <a:off x="4294923" y="2469658"/>
              <a:ext cx="668951" cy="885524"/>
              <a:chOff x="4294923" y="2469658"/>
              <a:chExt cx="668951" cy="885524"/>
            </a:xfrm>
          </p:grpSpPr>
          <p:sp>
            <p:nvSpPr>
              <p:cNvPr id="5959" name="Google Shape;5959;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5" name="Google Shape;5965;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6"/>
          <p:cNvGrpSpPr/>
          <p:nvPr/>
        </p:nvGrpSpPr>
        <p:grpSpPr>
          <a:xfrm>
            <a:off x="4231477" y="3282206"/>
            <a:ext cx="1430949" cy="897289"/>
            <a:chOff x="4351371" y="3547942"/>
            <a:chExt cx="1345130" cy="843475"/>
          </a:xfrm>
        </p:grpSpPr>
        <p:grpSp>
          <p:nvGrpSpPr>
            <p:cNvPr id="5967" name="Google Shape;5967;p76"/>
            <p:cNvGrpSpPr/>
            <p:nvPr/>
          </p:nvGrpSpPr>
          <p:grpSpPr>
            <a:xfrm>
              <a:off x="4351371" y="4209917"/>
              <a:ext cx="1345130" cy="181500"/>
              <a:chOff x="4351371" y="4209917"/>
              <a:chExt cx="1345130" cy="181500"/>
            </a:xfrm>
          </p:grpSpPr>
          <p:sp>
            <p:nvSpPr>
              <p:cNvPr id="5968" name="Google Shape;5968;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9" name="Google Shape;5969;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70" name="Google Shape;5970;p76"/>
            <p:cNvGrpSpPr/>
            <p:nvPr/>
          </p:nvGrpSpPr>
          <p:grpSpPr>
            <a:xfrm>
              <a:off x="4403010" y="3985221"/>
              <a:ext cx="1109518" cy="181500"/>
              <a:chOff x="4403010" y="3985221"/>
              <a:chExt cx="1109518" cy="181500"/>
            </a:xfrm>
          </p:grpSpPr>
          <p:sp>
            <p:nvSpPr>
              <p:cNvPr id="5971" name="Google Shape;5971;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2" name="Google Shape;5972;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73" name="Google Shape;5973;p76"/>
            <p:cNvGrpSpPr/>
            <p:nvPr/>
          </p:nvGrpSpPr>
          <p:grpSpPr>
            <a:xfrm>
              <a:off x="4618704" y="3766582"/>
              <a:ext cx="807858" cy="181500"/>
              <a:chOff x="4618704" y="3766582"/>
              <a:chExt cx="807858" cy="181500"/>
            </a:xfrm>
          </p:grpSpPr>
          <p:sp>
            <p:nvSpPr>
              <p:cNvPr id="5974" name="Google Shape;5974;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5" name="Google Shape;5975;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76" name="Google Shape;5976;p76"/>
            <p:cNvGrpSpPr/>
            <p:nvPr/>
          </p:nvGrpSpPr>
          <p:grpSpPr>
            <a:xfrm>
              <a:off x="4735238" y="3547942"/>
              <a:ext cx="462839" cy="181500"/>
              <a:chOff x="4735238" y="3547942"/>
              <a:chExt cx="462839" cy="181500"/>
            </a:xfrm>
          </p:grpSpPr>
          <p:sp>
            <p:nvSpPr>
              <p:cNvPr id="5977" name="Google Shape;5977;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8" name="Google Shape;5978;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79" name="Google Shape;5979;p76"/>
          <p:cNvGrpSpPr/>
          <p:nvPr/>
        </p:nvGrpSpPr>
        <p:grpSpPr>
          <a:xfrm>
            <a:off x="7407835" y="2217530"/>
            <a:ext cx="1020955" cy="928853"/>
            <a:chOff x="926675" y="238125"/>
            <a:chExt cx="5755100" cy="5232975"/>
          </a:xfrm>
        </p:grpSpPr>
        <p:sp>
          <p:nvSpPr>
            <p:cNvPr id="5980" name="Google Shape;5980;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6"/>
          <p:cNvGrpSpPr/>
          <p:nvPr/>
        </p:nvGrpSpPr>
        <p:grpSpPr>
          <a:xfrm>
            <a:off x="715208" y="2616265"/>
            <a:ext cx="1695374" cy="1560837"/>
            <a:chOff x="727421" y="2828315"/>
            <a:chExt cx="1695374" cy="1560837"/>
          </a:xfrm>
        </p:grpSpPr>
        <p:grpSp>
          <p:nvGrpSpPr>
            <p:cNvPr id="5985" name="Google Shape;5985;p76"/>
            <p:cNvGrpSpPr/>
            <p:nvPr/>
          </p:nvGrpSpPr>
          <p:grpSpPr>
            <a:xfrm>
              <a:off x="727421" y="2828315"/>
              <a:ext cx="1695374" cy="1560837"/>
              <a:chOff x="734799" y="2782450"/>
              <a:chExt cx="1571100" cy="1577400"/>
            </a:xfrm>
          </p:grpSpPr>
          <p:cxnSp>
            <p:nvCxnSpPr>
              <p:cNvPr id="5986" name="Google Shape;5986;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87" name="Google Shape;5987;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88" name="Google Shape;5988;p76"/>
            <p:cNvGrpSpPr/>
            <p:nvPr/>
          </p:nvGrpSpPr>
          <p:grpSpPr>
            <a:xfrm>
              <a:off x="819108" y="2882501"/>
              <a:ext cx="1556791" cy="1426186"/>
              <a:chOff x="819108" y="2882501"/>
              <a:chExt cx="1556791" cy="1426186"/>
            </a:xfrm>
          </p:grpSpPr>
          <p:grpSp>
            <p:nvGrpSpPr>
              <p:cNvPr id="5989" name="Google Shape;5989;p76"/>
              <p:cNvGrpSpPr/>
              <p:nvPr/>
            </p:nvGrpSpPr>
            <p:grpSpPr>
              <a:xfrm>
                <a:off x="819108" y="2882501"/>
                <a:ext cx="103104" cy="1426186"/>
                <a:chOff x="4674013" y="3100904"/>
                <a:chExt cx="122758" cy="1698043"/>
              </a:xfrm>
            </p:grpSpPr>
            <p:sp>
              <p:nvSpPr>
                <p:cNvPr id="5990" name="Google Shape;5990;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76"/>
              <p:cNvGrpSpPr/>
              <p:nvPr/>
            </p:nvGrpSpPr>
            <p:grpSpPr>
              <a:xfrm>
                <a:off x="1062475" y="2882501"/>
                <a:ext cx="103104" cy="1426186"/>
                <a:chOff x="4940438" y="3100904"/>
                <a:chExt cx="122758" cy="1698043"/>
              </a:xfrm>
            </p:grpSpPr>
            <p:sp>
              <p:nvSpPr>
                <p:cNvPr id="5998" name="Google Shape;5998;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6"/>
              <p:cNvGrpSpPr/>
              <p:nvPr/>
            </p:nvGrpSpPr>
            <p:grpSpPr>
              <a:xfrm>
                <a:off x="1299324" y="2882501"/>
                <a:ext cx="103104" cy="1426186"/>
                <a:chOff x="5206863" y="3100904"/>
                <a:chExt cx="122758" cy="1698043"/>
              </a:xfrm>
            </p:grpSpPr>
            <p:sp>
              <p:nvSpPr>
                <p:cNvPr id="6006" name="Google Shape;6006;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76"/>
              <p:cNvGrpSpPr/>
              <p:nvPr/>
            </p:nvGrpSpPr>
            <p:grpSpPr>
              <a:xfrm>
                <a:off x="1786057" y="2882501"/>
                <a:ext cx="103104" cy="1426186"/>
                <a:chOff x="6006138" y="3143629"/>
                <a:chExt cx="122758" cy="1698043"/>
              </a:xfrm>
            </p:grpSpPr>
            <p:sp>
              <p:nvSpPr>
                <p:cNvPr id="6014" name="Google Shape;6014;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6"/>
              <p:cNvGrpSpPr/>
              <p:nvPr/>
            </p:nvGrpSpPr>
            <p:grpSpPr>
              <a:xfrm>
                <a:off x="2029422" y="2882501"/>
                <a:ext cx="103104" cy="1426186"/>
                <a:chOff x="6805413" y="3100904"/>
                <a:chExt cx="122758" cy="1698043"/>
              </a:xfrm>
            </p:grpSpPr>
            <p:sp>
              <p:nvSpPr>
                <p:cNvPr id="6022" name="Google Shape;6022;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76"/>
              <p:cNvGrpSpPr/>
              <p:nvPr/>
            </p:nvGrpSpPr>
            <p:grpSpPr>
              <a:xfrm>
                <a:off x="2272795" y="2882501"/>
                <a:ext cx="103104" cy="1426186"/>
                <a:chOff x="5206863" y="3100904"/>
                <a:chExt cx="122758" cy="1698043"/>
              </a:xfrm>
            </p:grpSpPr>
            <p:sp>
              <p:nvSpPr>
                <p:cNvPr id="6030" name="Google Shape;6030;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6"/>
              <p:cNvGrpSpPr/>
              <p:nvPr/>
            </p:nvGrpSpPr>
            <p:grpSpPr>
              <a:xfrm>
                <a:off x="1542694" y="2882501"/>
                <a:ext cx="103104" cy="1426186"/>
                <a:chOff x="6006138" y="3143629"/>
                <a:chExt cx="122758" cy="1698043"/>
              </a:xfrm>
            </p:grpSpPr>
            <p:sp>
              <p:nvSpPr>
                <p:cNvPr id="6038" name="Google Shape;6038;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5" name="Google Shape;6045;p76"/>
          <p:cNvGrpSpPr/>
          <p:nvPr/>
        </p:nvGrpSpPr>
        <p:grpSpPr>
          <a:xfrm>
            <a:off x="5671259" y="3305987"/>
            <a:ext cx="2749952" cy="870677"/>
            <a:chOff x="238125" y="1725700"/>
            <a:chExt cx="7139025" cy="2260325"/>
          </a:xfrm>
        </p:grpSpPr>
        <p:sp>
          <p:nvSpPr>
            <p:cNvPr id="6046" name="Google Shape;6046;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6"/>
          <p:cNvGrpSpPr/>
          <p:nvPr/>
        </p:nvGrpSpPr>
        <p:grpSpPr>
          <a:xfrm>
            <a:off x="5941423" y="2247733"/>
            <a:ext cx="1105452" cy="916747"/>
            <a:chOff x="5249100" y="1210600"/>
            <a:chExt cx="3502700" cy="2904775"/>
          </a:xfrm>
        </p:grpSpPr>
        <p:sp>
          <p:nvSpPr>
            <p:cNvPr id="6057" name="Google Shape;6057;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1" name="Google Shape;6061;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62" name="Google Shape;6062;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63" name="Google Shape;6063;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64" name="Google Shape;6064;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65" name="Google Shape;6065;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76"/>
          <p:cNvGrpSpPr/>
          <p:nvPr/>
        </p:nvGrpSpPr>
        <p:grpSpPr>
          <a:xfrm>
            <a:off x="7123971" y="967151"/>
            <a:ext cx="1304650" cy="1124856"/>
            <a:chOff x="7287122" y="1165658"/>
            <a:chExt cx="1219413" cy="1051365"/>
          </a:xfrm>
        </p:grpSpPr>
        <p:grpSp>
          <p:nvGrpSpPr>
            <p:cNvPr id="6067" name="Google Shape;6067;p76"/>
            <p:cNvGrpSpPr/>
            <p:nvPr/>
          </p:nvGrpSpPr>
          <p:grpSpPr>
            <a:xfrm>
              <a:off x="7287122" y="1969723"/>
              <a:ext cx="1219413" cy="247300"/>
              <a:chOff x="7287122" y="1969723"/>
              <a:chExt cx="1219413" cy="247300"/>
            </a:xfrm>
          </p:grpSpPr>
          <p:sp>
            <p:nvSpPr>
              <p:cNvPr id="6068" name="Google Shape;6068;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9" name="Google Shape;6069;p76"/>
              <p:cNvGrpSpPr/>
              <p:nvPr/>
            </p:nvGrpSpPr>
            <p:grpSpPr>
              <a:xfrm>
                <a:off x="7287122" y="2063892"/>
                <a:ext cx="1151753" cy="73428"/>
                <a:chOff x="7287122" y="2063892"/>
                <a:chExt cx="1151753" cy="73428"/>
              </a:xfrm>
            </p:grpSpPr>
            <p:sp>
              <p:nvSpPr>
                <p:cNvPr id="6070" name="Google Shape;6070;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1" name="Google Shape;6071;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72" name="Google Shape;6072;p76"/>
            <p:cNvGrpSpPr/>
            <p:nvPr/>
          </p:nvGrpSpPr>
          <p:grpSpPr>
            <a:xfrm>
              <a:off x="7287122" y="1712201"/>
              <a:ext cx="1219403" cy="246767"/>
              <a:chOff x="7287122" y="1712201"/>
              <a:chExt cx="1219403" cy="246767"/>
            </a:xfrm>
          </p:grpSpPr>
          <p:sp>
            <p:nvSpPr>
              <p:cNvPr id="6073" name="Google Shape;6073;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76"/>
              <p:cNvGrpSpPr/>
              <p:nvPr/>
            </p:nvGrpSpPr>
            <p:grpSpPr>
              <a:xfrm>
                <a:off x="7287122" y="1842861"/>
                <a:ext cx="1005303" cy="73419"/>
                <a:chOff x="7287122" y="1842861"/>
                <a:chExt cx="1005303" cy="73419"/>
              </a:xfrm>
            </p:grpSpPr>
            <p:sp>
              <p:nvSpPr>
                <p:cNvPr id="6075" name="Google Shape;6075;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6" name="Google Shape;6076;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77" name="Google Shape;6077;p76"/>
            <p:cNvGrpSpPr/>
            <p:nvPr/>
          </p:nvGrpSpPr>
          <p:grpSpPr>
            <a:xfrm>
              <a:off x="7287122" y="1447520"/>
              <a:ext cx="1219403" cy="286667"/>
              <a:chOff x="7287122" y="1447520"/>
              <a:chExt cx="1219403" cy="286667"/>
            </a:xfrm>
          </p:grpSpPr>
          <p:sp>
            <p:nvSpPr>
              <p:cNvPr id="6078" name="Google Shape;6078;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9" name="Google Shape;6079;p76"/>
              <p:cNvGrpSpPr/>
              <p:nvPr/>
            </p:nvGrpSpPr>
            <p:grpSpPr>
              <a:xfrm>
                <a:off x="7287122" y="1581977"/>
                <a:ext cx="852803" cy="73428"/>
                <a:chOff x="7287122" y="1581977"/>
                <a:chExt cx="852803" cy="73428"/>
              </a:xfrm>
            </p:grpSpPr>
            <p:sp>
              <p:nvSpPr>
                <p:cNvPr id="6080" name="Google Shape;6080;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1" name="Google Shape;6081;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82" name="Google Shape;6082;p76"/>
            <p:cNvGrpSpPr/>
            <p:nvPr/>
          </p:nvGrpSpPr>
          <p:grpSpPr>
            <a:xfrm>
              <a:off x="7287122" y="1165658"/>
              <a:ext cx="1219403" cy="344253"/>
              <a:chOff x="7287122" y="1165658"/>
              <a:chExt cx="1219403" cy="344253"/>
            </a:xfrm>
          </p:grpSpPr>
          <p:sp>
            <p:nvSpPr>
              <p:cNvPr id="6083" name="Google Shape;6083;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76"/>
              <p:cNvGrpSpPr/>
              <p:nvPr/>
            </p:nvGrpSpPr>
            <p:grpSpPr>
              <a:xfrm>
                <a:off x="7287122" y="1341025"/>
                <a:ext cx="695703" cy="73419"/>
                <a:chOff x="7287122" y="1341025"/>
                <a:chExt cx="695703" cy="73419"/>
              </a:xfrm>
            </p:grpSpPr>
            <p:sp>
              <p:nvSpPr>
                <p:cNvPr id="6085" name="Google Shape;6085;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6" name="Google Shape;6086;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87" name="Google Shape;6087;p76"/>
          <p:cNvGrpSpPr/>
          <p:nvPr/>
        </p:nvGrpSpPr>
        <p:grpSpPr>
          <a:xfrm>
            <a:off x="5790463" y="973174"/>
            <a:ext cx="1397729" cy="1098540"/>
            <a:chOff x="5900602" y="1193063"/>
            <a:chExt cx="1299851" cy="1021707"/>
          </a:xfrm>
        </p:grpSpPr>
        <p:grpSp>
          <p:nvGrpSpPr>
            <p:cNvPr id="6088" name="Google Shape;6088;p76"/>
            <p:cNvGrpSpPr/>
            <p:nvPr/>
          </p:nvGrpSpPr>
          <p:grpSpPr>
            <a:xfrm>
              <a:off x="6520337" y="1193063"/>
              <a:ext cx="341815" cy="799959"/>
              <a:chOff x="6520337" y="1193063"/>
              <a:chExt cx="341815" cy="799959"/>
            </a:xfrm>
          </p:grpSpPr>
          <p:grpSp>
            <p:nvGrpSpPr>
              <p:cNvPr id="6089" name="Google Shape;6089;p76"/>
              <p:cNvGrpSpPr/>
              <p:nvPr/>
            </p:nvGrpSpPr>
            <p:grpSpPr>
              <a:xfrm>
                <a:off x="6520337" y="1589527"/>
                <a:ext cx="213950" cy="403494"/>
                <a:chOff x="6520337" y="1589527"/>
                <a:chExt cx="213950" cy="403494"/>
              </a:xfrm>
            </p:grpSpPr>
            <p:sp>
              <p:nvSpPr>
                <p:cNvPr id="6090" name="Google Shape;6090;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6"/>
              <p:cNvGrpSpPr/>
              <p:nvPr/>
            </p:nvGrpSpPr>
            <p:grpSpPr>
              <a:xfrm>
                <a:off x="6577204" y="1193063"/>
                <a:ext cx="284947" cy="464512"/>
                <a:chOff x="6577204" y="1193063"/>
                <a:chExt cx="284947" cy="464512"/>
              </a:xfrm>
            </p:grpSpPr>
            <p:sp>
              <p:nvSpPr>
                <p:cNvPr id="6093" name="Google Shape;6093;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4" name="Google Shape;6094;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95" name="Google Shape;6095;p76"/>
            <p:cNvGrpSpPr/>
            <p:nvPr/>
          </p:nvGrpSpPr>
          <p:grpSpPr>
            <a:xfrm>
              <a:off x="6238903" y="1193063"/>
              <a:ext cx="300475" cy="900152"/>
              <a:chOff x="6238903" y="1193063"/>
              <a:chExt cx="300475" cy="900152"/>
            </a:xfrm>
          </p:grpSpPr>
          <p:grpSp>
            <p:nvGrpSpPr>
              <p:cNvPr id="6096" name="Google Shape;6096;p76"/>
              <p:cNvGrpSpPr/>
              <p:nvPr/>
            </p:nvGrpSpPr>
            <p:grpSpPr>
              <a:xfrm>
                <a:off x="6290865" y="1489315"/>
                <a:ext cx="248514" cy="603900"/>
                <a:chOff x="6290865" y="1489315"/>
                <a:chExt cx="248514" cy="603900"/>
              </a:xfrm>
            </p:grpSpPr>
            <p:sp>
              <p:nvSpPr>
                <p:cNvPr id="6097" name="Google Shape;6097;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76"/>
              <p:cNvGrpSpPr/>
              <p:nvPr/>
            </p:nvGrpSpPr>
            <p:grpSpPr>
              <a:xfrm>
                <a:off x="6238903" y="1193063"/>
                <a:ext cx="284947" cy="333087"/>
                <a:chOff x="6238903" y="1193063"/>
                <a:chExt cx="284947" cy="333087"/>
              </a:xfrm>
            </p:grpSpPr>
            <p:sp>
              <p:nvSpPr>
                <p:cNvPr id="6100" name="Google Shape;6100;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1" name="Google Shape;6101;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02" name="Google Shape;6102;p76"/>
            <p:cNvGrpSpPr/>
            <p:nvPr/>
          </p:nvGrpSpPr>
          <p:grpSpPr>
            <a:xfrm>
              <a:off x="5900602" y="1193063"/>
              <a:ext cx="444345" cy="1021707"/>
              <a:chOff x="5900602" y="1193063"/>
              <a:chExt cx="444345" cy="1021707"/>
            </a:xfrm>
          </p:grpSpPr>
          <p:grpSp>
            <p:nvGrpSpPr>
              <p:cNvPr id="6103" name="Google Shape;6103;p76"/>
              <p:cNvGrpSpPr/>
              <p:nvPr/>
            </p:nvGrpSpPr>
            <p:grpSpPr>
              <a:xfrm>
                <a:off x="6046501" y="1367785"/>
                <a:ext cx="298446" cy="846986"/>
                <a:chOff x="6046501" y="1367785"/>
                <a:chExt cx="298446" cy="846986"/>
              </a:xfrm>
            </p:grpSpPr>
            <p:sp>
              <p:nvSpPr>
                <p:cNvPr id="6104" name="Google Shape;6104;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6"/>
              <p:cNvGrpSpPr/>
              <p:nvPr/>
            </p:nvGrpSpPr>
            <p:grpSpPr>
              <a:xfrm>
                <a:off x="5900602" y="1193063"/>
                <a:ext cx="284947" cy="182312"/>
                <a:chOff x="5900602" y="1193063"/>
                <a:chExt cx="284947" cy="182312"/>
              </a:xfrm>
            </p:grpSpPr>
            <p:sp>
              <p:nvSpPr>
                <p:cNvPr id="6107" name="Google Shape;6107;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8" name="Google Shape;6108;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09" name="Google Shape;6109;p76"/>
            <p:cNvGrpSpPr/>
            <p:nvPr/>
          </p:nvGrpSpPr>
          <p:grpSpPr>
            <a:xfrm>
              <a:off x="6738300" y="1193063"/>
              <a:ext cx="462153" cy="707634"/>
              <a:chOff x="6738300" y="1193063"/>
              <a:chExt cx="462153" cy="707634"/>
            </a:xfrm>
          </p:grpSpPr>
          <p:grpSp>
            <p:nvGrpSpPr>
              <p:cNvPr id="6110" name="Google Shape;6110;p76"/>
              <p:cNvGrpSpPr/>
              <p:nvPr/>
            </p:nvGrpSpPr>
            <p:grpSpPr>
              <a:xfrm>
                <a:off x="6915505" y="1193063"/>
                <a:ext cx="284947" cy="597387"/>
                <a:chOff x="6915505" y="1193063"/>
                <a:chExt cx="284947" cy="597387"/>
              </a:xfrm>
            </p:grpSpPr>
            <p:sp>
              <p:nvSpPr>
                <p:cNvPr id="6111" name="Google Shape;6111;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2" name="Google Shape;6112;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13" name="Google Shape;6113;p76"/>
              <p:cNvGrpSpPr/>
              <p:nvPr/>
            </p:nvGrpSpPr>
            <p:grpSpPr>
              <a:xfrm>
                <a:off x="6738300" y="1684725"/>
                <a:ext cx="230066" cy="215971"/>
                <a:chOff x="6738300" y="1684725"/>
                <a:chExt cx="230066" cy="215971"/>
              </a:xfrm>
            </p:grpSpPr>
            <p:sp>
              <p:nvSpPr>
                <p:cNvPr id="6114" name="Google Shape;6114;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19" name="Shape 6119"/>
        <p:cNvGrpSpPr/>
        <p:nvPr/>
      </p:nvGrpSpPr>
      <p:grpSpPr>
        <a:xfrm>
          <a:off x="0" y="0"/>
          <a:ext cx="0" cy="0"/>
          <a:chOff x="0" y="0"/>
          <a:chExt cx="0" cy="0"/>
        </a:xfrm>
      </p:grpSpPr>
      <p:grpSp>
        <p:nvGrpSpPr>
          <p:cNvPr id="6120" name="Google Shape;6120;p77"/>
          <p:cNvGrpSpPr/>
          <p:nvPr/>
        </p:nvGrpSpPr>
        <p:grpSpPr>
          <a:xfrm>
            <a:off x="829359" y="2307635"/>
            <a:ext cx="339235" cy="298186"/>
            <a:chOff x="898875" y="244725"/>
            <a:chExt cx="481800" cy="423500"/>
          </a:xfrm>
        </p:grpSpPr>
        <p:sp>
          <p:nvSpPr>
            <p:cNvPr id="6121" name="Google Shape;6121;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77"/>
          <p:cNvGrpSpPr/>
          <p:nvPr/>
        </p:nvGrpSpPr>
        <p:grpSpPr>
          <a:xfrm>
            <a:off x="1267741" y="2287103"/>
            <a:ext cx="298169" cy="339253"/>
            <a:chOff x="1529350" y="258825"/>
            <a:chExt cx="423475" cy="481825"/>
          </a:xfrm>
        </p:grpSpPr>
        <p:sp>
          <p:nvSpPr>
            <p:cNvPr id="6128" name="Google Shape;6128;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77"/>
          <p:cNvGrpSpPr/>
          <p:nvPr/>
        </p:nvGrpSpPr>
        <p:grpSpPr>
          <a:xfrm>
            <a:off x="1660716" y="2367273"/>
            <a:ext cx="340890" cy="178912"/>
            <a:chOff x="2084325" y="363300"/>
            <a:chExt cx="484150" cy="254100"/>
          </a:xfrm>
        </p:grpSpPr>
        <p:sp>
          <p:nvSpPr>
            <p:cNvPr id="6131" name="Google Shape;6131;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77"/>
          <p:cNvGrpSpPr/>
          <p:nvPr/>
        </p:nvGrpSpPr>
        <p:grpSpPr>
          <a:xfrm>
            <a:off x="2110011" y="2287102"/>
            <a:ext cx="298169" cy="339253"/>
            <a:chOff x="2707500" y="249400"/>
            <a:chExt cx="423475" cy="481825"/>
          </a:xfrm>
        </p:grpSpPr>
        <p:sp>
          <p:nvSpPr>
            <p:cNvPr id="6134" name="Google Shape;6134;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77"/>
          <p:cNvGrpSpPr/>
          <p:nvPr/>
        </p:nvGrpSpPr>
        <p:grpSpPr>
          <a:xfrm>
            <a:off x="2523626" y="2287428"/>
            <a:ext cx="305386" cy="338602"/>
            <a:chOff x="3300325" y="249875"/>
            <a:chExt cx="433725" cy="480900"/>
          </a:xfrm>
        </p:grpSpPr>
        <p:sp>
          <p:nvSpPr>
            <p:cNvPr id="6137" name="Google Shape;6137;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77"/>
          <p:cNvGrpSpPr/>
          <p:nvPr/>
        </p:nvGrpSpPr>
        <p:grpSpPr>
          <a:xfrm>
            <a:off x="2912712" y="2287349"/>
            <a:ext cx="352349" cy="338760"/>
            <a:chOff x="3854700" y="249750"/>
            <a:chExt cx="500425" cy="481125"/>
          </a:xfrm>
        </p:grpSpPr>
        <p:sp>
          <p:nvSpPr>
            <p:cNvPr id="6144" name="Google Shape;6144;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77"/>
          <p:cNvGrpSpPr/>
          <p:nvPr/>
        </p:nvGrpSpPr>
        <p:grpSpPr>
          <a:xfrm>
            <a:off x="3330701" y="2287349"/>
            <a:ext cx="352349" cy="338760"/>
            <a:chOff x="4447550" y="249750"/>
            <a:chExt cx="500425" cy="481125"/>
          </a:xfrm>
        </p:grpSpPr>
        <p:sp>
          <p:nvSpPr>
            <p:cNvPr id="6153" name="Google Shape;6153;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77"/>
          <p:cNvGrpSpPr/>
          <p:nvPr/>
        </p:nvGrpSpPr>
        <p:grpSpPr>
          <a:xfrm>
            <a:off x="3759902" y="2287102"/>
            <a:ext cx="339253" cy="339253"/>
            <a:chOff x="5049725" y="249400"/>
            <a:chExt cx="481825" cy="481825"/>
          </a:xfrm>
        </p:grpSpPr>
        <p:sp>
          <p:nvSpPr>
            <p:cNvPr id="6156" name="Google Shape;6156;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77"/>
          <p:cNvGrpSpPr/>
          <p:nvPr/>
        </p:nvGrpSpPr>
        <p:grpSpPr>
          <a:xfrm>
            <a:off x="4173843" y="2287102"/>
            <a:ext cx="339253" cy="339253"/>
            <a:chOff x="5660400" y="238125"/>
            <a:chExt cx="481825" cy="481825"/>
          </a:xfrm>
        </p:grpSpPr>
        <p:sp>
          <p:nvSpPr>
            <p:cNvPr id="6159" name="Google Shape;6159;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77"/>
          <p:cNvGrpSpPr/>
          <p:nvPr/>
        </p:nvGrpSpPr>
        <p:grpSpPr>
          <a:xfrm>
            <a:off x="4590529" y="2287102"/>
            <a:ext cx="339253" cy="339253"/>
            <a:chOff x="6235400" y="249400"/>
            <a:chExt cx="481825" cy="481825"/>
          </a:xfrm>
        </p:grpSpPr>
        <p:sp>
          <p:nvSpPr>
            <p:cNvPr id="6162" name="Google Shape;6162;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77"/>
          <p:cNvGrpSpPr/>
          <p:nvPr/>
        </p:nvGrpSpPr>
        <p:grpSpPr>
          <a:xfrm>
            <a:off x="828875" y="2731810"/>
            <a:ext cx="340204" cy="298116"/>
            <a:chOff x="899850" y="871450"/>
            <a:chExt cx="483175" cy="423400"/>
          </a:xfrm>
        </p:grpSpPr>
        <p:sp>
          <p:nvSpPr>
            <p:cNvPr id="6168" name="Google Shape;6168;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2" name="Google Shape;6172;p7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3" name="Google Shape;6173;p77"/>
          <p:cNvGrpSpPr/>
          <p:nvPr/>
        </p:nvGrpSpPr>
        <p:grpSpPr>
          <a:xfrm>
            <a:off x="1660875" y="2711232"/>
            <a:ext cx="340573" cy="339271"/>
            <a:chOff x="2085450" y="842250"/>
            <a:chExt cx="483700" cy="481850"/>
          </a:xfrm>
        </p:grpSpPr>
        <p:sp>
          <p:nvSpPr>
            <p:cNvPr id="6174" name="Google Shape;6174;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7" name="Google Shape;6177;p77"/>
          <p:cNvGrpSpPr/>
          <p:nvPr/>
        </p:nvGrpSpPr>
        <p:grpSpPr>
          <a:xfrm>
            <a:off x="2089443" y="2711241"/>
            <a:ext cx="339306" cy="339253"/>
            <a:chOff x="2685825" y="840375"/>
            <a:chExt cx="481900" cy="481825"/>
          </a:xfrm>
        </p:grpSpPr>
        <p:sp>
          <p:nvSpPr>
            <p:cNvPr id="6178" name="Google Shape;6178;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77"/>
          <p:cNvGrpSpPr/>
          <p:nvPr/>
        </p:nvGrpSpPr>
        <p:grpSpPr>
          <a:xfrm>
            <a:off x="2501104" y="2710924"/>
            <a:ext cx="350431" cy="339887"/>
            <a:chOff x="3270675" y="841800"/>
            <a:chExt cx="497700" cy="482725"/>
          </a:xfrm>
        </p:grpSpPr>
        <p:sp>
          <p:nvSpPr>
            <p:cNvPr id="6181" name="Google Shape;6181;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4" name="Google Shape;6184;p7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5" name="Google Shape;6185;p77"/>
          <p:cNvGrpSpPr/>
          <p:nvPr/>
        </p:nvGrpSpPr>
        <p:grpSpPr>
          <a:xfrm>
            <a:off x="3337249" y="2731783"/>
            <a:ext cx="339253" cy="298169"/>
            <a:chOff x="4467200" y="877100"/>
            <a:chExt cx="481825" cy="423475"/>
          </a:xfrm>
        </p:grpSpPr>
        <p:sp>
          <p:nvSpPr>
            <p:cNvPr id="6186" name="Google Shape;6186;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77"/>
          <p:cNvGrpSpPr/>
          <p:nvPr/>
        </p:nvGrpSpPr>
        <p:grpSpPr>
          <a:xfrm>
            <a:off x="3752140" y="2711232"/>
            <a:ext cx="354778" cy="339271"/>
            <a:chOff x="5045500" y="842250"/>
            <a:chExt cx="503875" cy="481850"/>
          </a:xfrm>
        </p:grpSpPr>
        <p:sp>
          <p:nvSpPr>
            <p:cNvPr id="6191" name="Google Shape;6191;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77"/>
          <p:cNvGrpSpPr/>
          <p:nvPr/>
        </p:nvGrpSpPr>
        <p:grpSpPr>
          <a:xfrm>
            <a:off x="4174987" y="2737451"/>
            <a:ext cx="336965" cy="286833"/>
            <a:chOff x="5645200" y="879425"/>
            <a:chExt cx="478575" cy="407375"/>
          </a:xfrm>
        </p:grpSpPr>
        <p:sp>
          <p:nvSpPr>
            <p:cNvPr id="6194" name="Google Shape;6194;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77"/>
          <p:cNvGrpSpPr/>
          <p:nvPr/>
        </p:nvGrpSpPr>
        <p:grpSpPr>
          <a:xfrm>
            <a:off x="4611062" y="2711241"/>
            <a:ext cx="298186" cy="339253"/>
            <a:chOff x="6264525" y="842250"/>
            <a:chExt cx="423500" cy="481825"/>
          </a:xfrm>
        </p:grpSpPr>
        <p:sp>
          <p:nvSpPr>
            <p:cNvPr id="6201" name="Google Shape;6201;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77"/>
          <p:cNvGrpSpPr/>
          <p:nvPr/>
        </p:nvGrpSpPr>
        <p:grpSpPr>
          <a:xfrm>
            <a:off x="829350" y="3125895"/>
            <a:ext cx="339253" cy="339253"/>
            <a:chOff x="900750" y="1436075"/>
            <a:chExt cx="481825" cy="481825"/>
          </a:xfrm>
        </p:grpSpPr>
        <p:sp>
          <p:nvSpPr>
            <p:cNvPr id="6209" name="Google Shape;6209;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77"/>
          <p:cNvGrpSpPr/>
          <p:nvPr/>
        </p:nvGrpSpPr>
        <p:grpSpPr>
          <a:xfrm>
            <a:off x="1247198" y="3186183"/>
            <a:ext cx="339253" cy="218676"/>
            <a:chOff x="1492675" y="1520750"/>
            <a:chExt cx="481825" cy="310575"/>
          </a:xfrm>
        </p:grpSpPr>
        <p:sp>
          <p:nvSpPr>
            <p:cNvPr id="6214" name="Google Shape;6214;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77"/>
          <p:cNvGrpSpPr/>
          <p:nvPr/>
        </p:nvGrpSpPr>
        <p:grpSpPr>
          <a:xfrm>
            <a:off x="1654995" y="3125877"/>
            <a:ext cx="352332" cy="339288"/>
            <a:chOff x="2071000" y="1435025"/>
            <a:chExt cx="500400" cy="481875"/>
          </a:xfrm>
        </p:grpSpPr>
        <p:sp>
          <p:nvSpPr>
            <p:cNvPr id="6217" name="Google Shape;6217;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77"/>
          <p:cNvGrpSpPr/>
          <p:nvPr/>
        </p:nvGrpSpPr>
        <p:grpSpPr>
          <a:xfrm>
            <a:off x="2083159" y="3146709"/>
            <a:ext cx="351874" cy="297623"/>
            <a:chOff x="2678350" y="1464650"/>
            <a:chExt cx="499750" cy="422700"/>
          </a:xfrm>
        </p:grpSpPr>
        <p:sp>
          <p:nvSpPr>
            <p:cNvPr id="6221" name="Google Shape;6221;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77"/>
          <p:cNvGrpSpPr/>
          <p:nvPr/>
        </p:nvGrpSpPr>
        <p:grpSpPr>
          <a:xfrm>
            <a:off x="2506692" y="3125895"/>
            <a:ext cx="339253" cy="339253"/>
            <a:chOff x="3271200" y="1435075"/>
            <a:chExt cx="481825" cy="481825"/>
          </a:xfrm>
        </p:grpSpPr>
        <p:sp>
          <p:nvSpPr>
            <p:cNvPr id="6225" name="Google Shape;6225;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77"/>
          <p:cNvGrpSpPr/>
          <p:nvPr/>
        </p:nvGrpSpPr>
        <p:grpSpPr>
          <a:xfrm>
            <a:off x="2917165" y="3125877"/>
            <a:ext cx="343442" cy="339288"/>
            <a:chOff x="3858100" y="1435075"/>
            <a:chExt cx="487775" cy="481875"/>
          </a:xfrm>
        </p:grpSpPr>
        <p:sp>
          <p:nvSpPr>
            <p:cNvPr id="6228" name="Google Shape;6228;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3" name="Google Shape;6233;p77"/>
          <p:cNvGrpSpPr/>
          <p:nvPr/>
        </p:nvGrpSpPr>
        <p:grpSpPr>
          <a:xfrm>
            <a:off x="3337249" y="3125895"/>
            <a:ext cx="339253" cy="339253"/>
            <a:chOff x="4456875" y="1435075"/>
            <a:chExt cx="481825" cy="481825"/>
          </a:xfrm>
        </p:grpSpPr>
        <p:sp>
          <p:nvSpPr>
            <p:cNvPr id="6234" name="Google Shape;6234;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3" name="Google Shape;6253;p77"/>
          <p:cNvGrpSpPr/>
          <p:nvPr/>
        </p:nvGrpSpPr>
        <p:grpSpPr>
          <a:xfrm>
            <a:off x="3758239" y="3125886"/>
            <a:ext cx="342580" cy="339271"/>
            <a:chOff x="5049725" y="1435050"/>
            <a:chExt cx="486550" cy="481850"/>
          </a:xfrm>
        </p:grpSpPr>
        <p:sp>
          <p:nvSpPr>
            <p:cNvPr id="6254" name="Google Shape;6254;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8" name="Google Shape;6258;p77"/>
          <p:cNvGrpSpPr/>
          <p:nvPr/>
        </p:nvGrpSpPr>
        <p:grpSpPr>
          <a:xfrm>
            <a:off x="4173790" y="3125895"/>
            <a:ext cx="339359" cy="339253"/>
            <a:chOff x="5642475" y="1435075"/>
            <a:chExt cx="481975" cy="481825"/>
          </a:xfrm>
        </p:grpSpPr>
        <p:sp>
          <p:nvSpPr>
            <p:cNvPr id="6259" name="Google Shape;6259;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77"/>
          <p:cNvGrpSpPr/>
          <p:nvPr/>
        </p:nvGrpSpPr>
        <p:grpSpPr>
          <a:xfrm>
            <a:off x="4588276" y="3125886"/>
            <a:ext cx="343759" cy="339271"/>
            <a:chOff x="6232000" y="1435050"/>
            <a:chExt cx="488225" cy="481850"/>
          </a:xfrm>
        </p:grpSpPr>
        <p:sp>
          <p:nvSpPr>
            <p:cNvPr id="6263" name="Google Shape;6263;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77"/>
          <p:cNvGrpSpPr/>
          <p:nvPr/>
        </p:nvGrpSpPr>
        <p:grpSpPr>
          <a:xfrm>
            <a:off x="849012" y="3539545"/>
            <a:ext cx="299929" cy="337792"/>
            <a:chOff x="924450" y="2028975"/>
            <a:chExt cx="425975" cy="479750"/>
          </a:xfrm>
        </p:grpSpPr>
        <p:sp>
          <p:nvSpPr>
            <p:cNvPr id="6269" name="Google Shape;6269;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77"/>
          <p:cNvGrpSpPr/>
          <p:nvPr/>
        </p:nvGrpSpPr>
        <p:grpSpPr>
          <a:xfrm>
            <a:off x="1661509" y="3559347"/>
            <a:ext cx="339306" cy="298186"/>
            <a:chOff x="2085450" y="2057100"/>
            <a:chExt cx="481900" cy="423500"/>
          </a:xfrm>
        </p:grpSpPr>
        <p:sp>
          <p:nvSpPr>
            <p:cNvPr id="6273" name="Google Shape;6273;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6" name="Google Shape;6276;p77"/>
          <p:cNvGrpSpPr/>
          <p:nvPr/>
        </p:nvGrpSpPr>
        <p:grpSpPr>
          <a:xfrm>
            <a:off x="2089442" y="3582592"/>
            <a:ext cx="339306" cy="251698"/>
            <a:chOff x="2678275" y="2090100"/>
            <a:chExt cx="481900" cy="357475"/>
          </a:xfrm>
        </p:grpSpPr>
        <p:sp>
          <p:nvSpPr>
            <p:cNvPr id="6277" name="Google Shape;6277;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77"/>
          <p:cNvGrpSpPr/>
          <p:nvPr/>
        </p:nvGrpSpPr>
        <p:grpSpPr>
          <a:xfrm>
            <a:off x="2566646" y="3594790"/>
            <a:ext cx="219345" cy="227301"/>
            <a:chOff x="3357325" y="2093500"/>
            <a:chExt cx="311525" cy="322825"/>
          </a:xfrm>
        </p:grpSpPr>
        <p:sp>
          <p:nvSpPr>
            <p:cNvPr id="6283" name="Google Shape;6283;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6" name="Google Shape;6286;p7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7" name="Google Shape;6287;p77"/>
          <p:cNvGrpSpPr/>
          <p:nvPr/>
        </p:nvGrpSpPr>
        <p:grpSpPr>
          <a:xfrm>
            <a:off x="3360836" y="3538814"/>
            <a:ext cx="292078" cy="339253"/>
            <a:chOff x="4492800" y="2027925"/>
            <a:chExt cx="414825" cy="481825"/>
          </a:xfrm>
        </p:grpSpPr>
        <p:sp>
          <p:nvSpPr>
            <p:cNvPr id="6288" name="Google Shape;6288;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77"/>
          <p:cNvGrpSpPr/>
          <p:nvPr/>
        </p:nvGrpSpPr>
        <p:grpSpPr>
          <a:xfrm>
            <a:off x="3759928" y="3538805"/>
            <a:ext cx="339200" cy="339271"/>
            <a:chOff x="5049725" y="2027900"/>
            <a:chExt cx="481750" cy="481850"/>
          </a:xfrm>
        </p:grpSpPr>
        <p:sp>
          <p:nvSpPr>
            <p:cNvPr id="6291" name="Google Shape;6291;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9" name="Google Shape;6299;p77"/>
          <p:cNvGrpSpPr/>
          <p:nvPr/>
        </p:nvGrpSpPr>
        <p:grpSpPr>
          <a:xfrm>
            <a:off x="4233524" y="3538893"/>
            <a:ext cx="219890" cy="339095"/>
            <a:chOff x="5726350" y="2028150"/>
            <a:chExt cx="312300" cy="481600"/>
          </a:xfrm>
        </p:grpSpPr>
        <p:sp>
          <p:nvSpPr>
            <p:cNvPr id="6300" name="Google Shape;6300;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77"/>
          <p:cNvGrpSpPr/>
          <p:nvPr/>
        </p:nvGrpSpPr>
        <p:grpSpPr>
          <a:xfrm>
            <a:off x="4593715" y="3542000"/>
            <a:ext cx="332881" cy="332881"/>
            <a:chOff x="6239925" y="2032450"/>
            <a:chExt cx="472775" cy="472775"/>
          </a:xfrm>
        </p:grpSpPr>
        <p:sp>
          <p:nvSpPr>
            <p:cNvPr id="6304" name="Google Shape;6304;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77"/>
          <p:cNvGrpSpPr/>
          <p:nvPr/>
        </p:nvGrpSpPr>
        <p:grpSpPr>
          <a:xfrm>
            <a:off x="5042807" y="2364092"/>
            <a:ext cx="334641" cy="185425"/>
            <a:chOff x="903075" y="2730000"/>
            <a:chExt cx="475275" cy="263350"/>
          </a:xfrm>
        </p:grpSpPr>
        <p:sp>
          <p:nvSpPr>
            <p:cNvPr id="6307" name="Google Shape;6307;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0" name="Google Shape;6310;p77"/>
          <p:cNvGrpSpPr/>
          <p:nvPr/>
        </p:nvGrpSpPr>
        <p:grpSpPr>
          <a:xfrm>
            <a:off x="1247198" y="3538814"/>
            <a:ext cx="339253" cy="339253"/>
            <a:chOff x="1492675" y="2027925"/>
            <a:chExt cx="481825" cy="481825"/>
          </a:xfrm>
        </p:grpSpPr>
        <p:sp>
          <p:nvSpPr>
            <p:cNvPr id="6311" name="Google Shape;6311;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6" name="Google Shape;6316;p77"/>
          <p:cNvGrpSpPr/>
          <p:nvPr/>
        </p:nvGrpSpPr>
        <p:grpSpPr>
          <a:xfrm>
            <a:off x="5473575" y="2287178"/>
            <a:ext cx="339253" cy="339253"/>
            <a:chOff x="1492675" y="2620775"/>
            <a:chExt cx="481825" cy="481825"/>
          </a:xfrm>
        </p:grpSpPr>
        <p:sp>
          <p:nvSpPr>
            <p:cNvPr id="6317" name="Google Shape;6317;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9" name="Google Shape;6319;p7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0" name="Google Shape;6320;p77"/>
          <p:cNvGrpSpPr/>
          <p:nvPr/>
        </p:nvGrpSpPr>
        <p:grpSpPr>
          <a:xfrm>
            <a:off x="6297328" y="2303161"/>
            <a:ext cx="333585" cy="307287"/>
            <a:chOff x="2682350" y="2643425"/>
            <a:chExt cx="473775" cy="436425"/>
          </a:xfrm>
        </p:grpSpPr>
        <p:sp>
          <p:nvSpPr>
            <p:cNvPr id="6321" name="Google Shape;6321;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77"/>
          <p:cNvGrpSpPr/>
          <p:nvPr/>
        </p:nvGrpSpPr>
        <p:grpSpPr>
          <a:xfrm>
            <a:off x="6762818" y="2287178"/>
            <a:ext cx="238531" cy="339253"/>
            <a:chOff x="3342725" y="2620775"/>
            <a:chExt cx="338775" cy="481825"/>
          </a:xfrm>
        </p:grpSpPr>
        <p:sp>
          <p:nvSpPr>
            <p:cNvPr id="6329" name="Google Shape;6329;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77"/>
          <p:cNvGrpSpPr/>
          <p:nvPr/>
        </p:nvGrpSpPr>
        <p:grpSpPr>
          <a:xfrm>
            <a:off x="7156568" y="2287178"/>
            <a:ext cx="278296" cy="339253"/>
            <a:chOff x="3907325" y="2620775"/>
            <a:chExt cx="395250" cy="481825"/>
          </a:xfrm>
        </p:grpSpPr>
        <p:sp>
          <p:nvSpPr>
            <p:cNvPr id="6333" name="Google Shape;6333;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77"/>
          <p:cNvGrpSpPr/>
          <p:nvPr/>
        </p:nvGrpSpPr>
        <p:grpSpPr>
          <a:xfrm>
            <a:off x="7549755" y="2297783"/>
            <a:ext cx="339253" cy="318042"/>
            <a:chOff x="4456875" y="2635825"/>
            <a:chExt cx="481825" cy="451700"/>
          </a:xfrm>
        </p:grpSpPr>
        <p:sp>
          <p:nvSpPr>
            <p:cNvPr id="6338" name="Google Shape;6338;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77"/>
          <p:cNvGrpSpPr/>
          <p:nvPr/>
        </p:nvGrpSpPr>
        <p:grpSpPr>
          <a:xfrm>
            <a:off x="7974679" y="2297783"/>
            <a:ext cx="339253" cy="318042"/>
            <a:chOff x="5049725" y="2635825"/>
            <a:chExt cx="481825" cy="451700"/>
          </a:xfrm>
        </p:grpSpPr>
        <p:sp>
          <p:nvSpPr>
            <p:cNvPr id="6345" name="Google Shape;6345;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77"/>
          <p:cNvGrpSpPr/>
          <p:nvPr/>
        </p:nvGrpSpPr>
        <p:grpSpPr>
          <a:xfrm>
            <a:off x="2375386" y="3952243"/>
            <a:ext cx="338566" cy="338373"/>
            <a:chOff x="5643000" y="2621375"/>
            <a:chExt cx="480850" cy="480575"/>
          </a:xfrm>
        </p:grpSpPr>
        <p:sp>
          <p:nvSpPr>
            <p:cNvPr id="6349" name="Google Shape;6349;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77"/>
          <p:cNvGrpSpPr/>
          <p:nvPr/>
        </p:nvGrpSpPr>
        <p:grpSpPr>
          <a:xfrm>
            <a:off x="4192782" y="3951803"/>
            <a:ext cx="339359" cy="339253"/>
            <a:chOff x="6235250" y="2620775"/>
            <a:chExt cx="481975" cy="481825"/>
          </a:xfrm>
        </p:grpSpPr>
        <p:sp>
          <p:nvSpPr>
            <p:cNvPr id="6357" name="Google Shape;6357;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2" name="Google Shape;6362;p7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63" name="Google Shape;6363;p77"/>
          <p:cNvGrpSpPr/>
          <p:nvPr/>
        </p:nvGrpSpPr>
        <p:grpSpPr>
          <a:xfrm>
            <a:off x="5472652" y="2711317"/>
            <a:ext cx="341101" cy="339253"/>
            <a:chOff x="1535000" y="3223325"/>
            <a:chExt cx="484450" cy="481825"/>
          </a:xfrm>
        </p:grpSpPr>
        <p:sp>
          <p:nvSpPr>
            <p:cNvPr id="6364" name="Google Shape;6364;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77"/>
          <p:cNvGrpSpPr/>
          <p:nvPr/>
        </p:nvGrpSpPr>
        <p:grpSpPr>
          <a:xfrm>
            <a:off x="5880219" y="2746618"/>
            <a:ext cx="339253" cy="268649"/>
            <a:chOff x="2085525" y="3263750"/>
            <a:chExt cx="481825" cy="381550"/>
          </a:xfrm>
        </p:grpSpPr>
        <p:sp>
          <p:nvSpPr>
            <p:cNvPr id="6368" name="Google Shape;6368;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70" name="Google Shape;6370;p7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1" name="Google Shape;6371;p77"/>
          <p:cNvGrpSpPr/>
          <p:nvPr/>
        </p:nvGrpSpPr>
        <p:grpSpPr>
          <a:xfrm>
            <a:off x="6711982" y="2711308"/>
            <a:ext cx="340204" cy="339271"/>
            <a:chOff x="3270450" y="3213625"/>
            <a:chExt cx="483175" cy="481850"/>
          </a:xfrm>
        </p:grpSpPr>
        <p:sp>
          <p:nvSpPr>
            <p:cNvPr id="6372" name="Google Shape;6372;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77"/>
          <p:cNvGrpSpPr/>
          <p:nvPr/>
        </p:nvGrpSpPr>
        <p:grpSpPr>
          <a:xfrm>
            <a:off x="7211250" y="2711317"/>
            <a:ext cx="168931" cy="339253"/>
            <a:chOff x="3984950" y="3213600"/>
            <a:chExt cx="239925" cy="481825"/>
          </a:xfrm>
        </p:grpSpPr>
        <p:sp>
          <p:nvSpPr>
            <p:cNvPr id="6375" name="Google Shape;6375;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77" name="Google Shape;6377;p7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7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9" name="Google Shape;6379;p77"/>
          <p:cNvGrpSpPr/>
          <p:nvPr/>
        </p:nvGrpSpPr>
        <p:grpSpPr>
          <a:xfrm>
            <a:off x="1874281" y="3981487"/>
            <a:ext cx="355218" cy="279880"/>
            <a:chOff x="5629975" y="3255775"/>
            <a:chExt cx="504500" cy="397500"/>
          </a:xfrm>
        </p:grpSpPr>
        <p:sp>
          <p:nvSpPr>
            <p:cNvPr id="6380" name="Google Shape;6380;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5" name="Google Shape;6385;p77"/>
          <p:cNvGrpSpPr/>
          <p:nvPr/>
        </p:nvGrpSpPr>
        <p:grpSpPr>
          <a:xfrm>
            <a:off x="3755839" y="3981593"/>
            <a:ext cx="340256" cy="279669"/>
            <a:chOff x="6234950" y="3255925"/>
            <a:chExt cx="483250" cy="397200"/>
          </a:xfrm>
        </p:grpSpPr>
        <p:sp>
          <p:nvSpPr>
            <p:cNvPr id="6386" name="Google Shape;6386;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77"/>
          <p:cNvGrpSpPr/>
          <p:nvPr/>
        </p:nvGrpSpPr>
        <p:grpSpPr>
          <a:xfrm>
            <a:off x="5051107" y="3125970"/>
            <a:ext cx="318042" cy="339253"/>
            <a:chOff x="914900" y="3806450"/>
            <a:chExt cx="451700" cy="481825"/>
          </a:xfrm>
        </p:grpSpPr>
        <p:sp>
          <p:nvSpPr>
            <p:cNvPr id="6393" name="Google Shape;6393;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77"/>
          <p:cNvGrpSpPr/>
          <p:nvPr/>
        </p:nvGrpSpPr>
        <p:grpSpPr>
          <a:xfrm>
            <a:off x="5470028" y="3125785"/>
            <a:ext cx="346347" cy="339623"/>
            <a:chOff x="1490050" y="3805975"/>
            <a:chExt cx="491900" cy="482350"/>
          </a:xfrm>
        </p:grpSpPr>
        <p:sp>
          <p:nvSpPr>
            <p:cNvPr id="6399" name="Google Shape;6399;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3" name="Google Shape;6403;p77"/>
          <p:cNvGrpSpPr/>
          <p:nvPr/>
        </p:nvGrpSpPr>
        <p:grpSpPr>
          <a:xfrm>
            <a:off x="5893896" y="3125970"/>
            <a:ext cx="311899" cy="339253"/>
            <a:chOff x="2104275" y="3806450"/>
            <a:chExt cx="442975" cy="481825"/>
          </a:xfrm>
        </p:grpSpPr>
        <p:sp>
          <p:nvSpPr>
            <p:cNvPr id="6404" name="Google Shape;6404;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77"/>
          <p:cNvGrpSpPr/>
          <p:nvPr/>
        </p:nvGrpSpPr>
        <p:grpSpPr>
          <a:xfrm>
            <a:off x="6317413" y="3125970"/>
            <a:ext cx="293416" cy="339253"/>
            <a:chOff x="2710875" y="3806450"/>
            <a:chExt cx="416725" cy="481825"/>
          </a:xfrm>
        </p:grpSpPr>
        <p:sp>
          <p:nvSpPr>
            <p:cNvPr id="6407" name="Google Shape;6407;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77"/>
          <p:cNvGrpSpPr/>
          <p:nvPr/>
        </p:nvGrpSpPr>
        <p:grpSpPr>
          <a:xfrm>
            <a:off x="6712457" y="3166412"/>
            <a:ext cx="339253" cy="258369"/>
            <a:chOff x="3271200" y="3863875"/>
            <a:chExt cx="481825" cy="366950"/>
          </a:xfrm>
        </p:grpSpPr>
        <p:sp>
          <p:nvSpPr>
            <p:cNvPr id="6410" name="Google Shape;6410;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2" name="Google Shape;6412;p77"/>
          <p:cNvGrpSpPr/>
          <p:nvPr/>
        </p:nvGrpSpPr>
        <p:grpSpPr>
          <a:xfrm>
            <a:off x="7147952" y="3126199"/>
            <a:ext cx="295528" cy="338795"/>
            <a:chOff x="3895050" y="3806775"/>
            <a:chExt cx="419725" cy="481175"/>
          </a:xfrm>
        </p:grpSpPr>
        <p:sp>
          <p:nvSpPr>
            <p:cNvPr id="6413" name="Google Shape;6413;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5" name="Google Shape;6415;p77"/>
          <p:cNvGrpSpPr/>
          <p:nvPr/>
        </p:nvGrpSpPr>
        <p:grpSpPr>
          <a:xfrm>
            <a:off x="7551234" y="3125979"/>
            <a:ext cx="336296" cy="339235"/>
            <a:chOff x="4464775" y="3806475"/>
            <a:chExt cx="477625" cy="481800"/>
          </a:xfrm>
        </p:grpSpPr>
        <p:sp>
          <p:nvSpPr>
            <p:cNvPr id="6416" name="Google Shape;6416;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77"/>
          <p:cNvGrpSpPr/>
          <p:nvPr/>
        </p:nvGrpSpPr>
        <p:grpSpPr>
          <a:xfrm>
            <a:off x="7974679" y="3125970"/>
            <a:ext cx="339253" cy="339253"/>
            <a:chOff x="5049725" y="3806450"/>
            <a:chExt cx="481825" cy="481825"/>
          </a:xfrm>
        </p:grpSpPr>
        <p:sp>
          <p:nvSpPr>
            <p:cNvPr id="6423" name="Google Shape;6423;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6" name="Google Shape;6426;p77"/>
          <p:cNvGrpSpPr/>
          <p:nvPr/>
        </p:nvGrpSpPr>
        <p:grpSpPr>
          <a:xfrm>
            <a:off x="1461983" y="3951798"/>
            <a:ext cx="339253" cy="339253"/>
            <a:chOff x="5651375" y="3806450"/>
            <a:chExt cx="481825" cy="481825"/>
          </a:xfrm>
        </p:grpSpPr>
        <p:sp>
          <p:nvSpPr>
            <p:cNvPr id="6427" name="Google Shape;6427;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1" name="Google Shape;6431;p77"/>
          <p:cNvGrpSpPr/>
          <p:nvPr/>
        </p:nvGrpSpPr>
        <p:grpSpPr>
          <a:xfrm>
            <a:off x="3360663" y="3953787"/>
            <a:ext cx="298503" cy="335275"/>
            <a:chOff x="6264300" y="3809300"/>
            <a:chExt cx="423950" cy="476175"/>
          </a:xfrm>
        </p:grpSpPr>
        <p:sp>
          <p:nvSpPr>
            <p:cNvPr id="6432" name="Google Shape;6432;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5" name="Google Shape;6435;p77"/>
          <p:cNvGrpSpPr/>
          <p:nvPr/>
        </p:nvGrpSpPr>
        <p:grpSpPr>
          <a:xfrm>
            <a:off x="5039841" y="3538881"/>
            <a:ext cx="340573" cy="339271"/>
            <a:chOff x="898875" y="4399275"/>
            <a:chExt cx="483700" cy="481850"/>
          </a:xfrm>
        </p:grpSpPr>
        <p:sp>
          <p:nvSpPr>
            <p:cNvPr id="6436" name="Google Shape;6436;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4" name="Google Shape;6444;p77"/>
          <p:cNvGrpSpPr/>
          <p:nvPr/>
        </p:nvGrpSpPr>
        <p:grpSpPr>
          <a:xfrm>
            <a:off x="5473575" y="3554133"/>
            <a:ext cx="339253" cy="308765"/>
            <a:chOff x="1492675" y="4420975"/>
            <a:chExt cx="481825" cy="438525"/>
          </a:xfrm>
        </p:grpSpPr>
        <p:sp>
          <p:nvSpPr>
            <p:cNvPr id="6445" name="Google Shape;6445;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77"/>
          <p:cNvGrpSpPr/>
          <p:nvPr/>
        </p:nvGrpSpPr>
        <p:grpSpPr>
          <a:xfrm>
            <a:off x="5878556" y="3539558"/>
            <a:ext cx="342580" cy="337915"/>
            <a:chOff x="2084100" y="4400250"/>
            <a:chExt cx="486550" cy="479925"/>
          </a:xfrm>
        </p:grpSpPr>
        <p:sp>
          <p:nvSpPr>
            <p:cNvPr id="6451" name="Google Shape;6451;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77"/>
          <p:cNvGrpSpPr/>
          <p:nvPr/>
        </p:nvGrpSpPr>
        <p:grpSpPr>
          <a:xfrm>
            <a:off x="6315036" y="3538907"/>
            <a:ext cx="298169" cy="339218"/>
            <a:chOff x="2707950" y="4399325"/>
            <a:chExt cx="423475" cy="481775"/>
          </a:xfrm>
        </p:grpSpPr>
        <p:sp>
          <p:nvSpPr>
            <p:cNvPr id="6458" name="Google Shape;6458;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77"/>
          <p:cNvGrpSpPr/>
          <p:nvPr/>
        </p:nvGrpSpPr>
        <p:grpSpPr>
          <a:xfrm>
            <a:off x="6744555" y="3538881"/>
            <a:ext cx="275057" cy="339271"/>
            <a:chOff x="3330525" y="4399275"/>
            <a:chExt cx="390650" cy="481850"/>
          </a:xfrm>
        </p:grpSpPr>
        <p:sp>
          <p:nvSpPr>
            <p:cNvPr id="6471" name="Google Shape;6471;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8" name="Google Shape;6478;p77"/>
          <p:cNvGrpSpPr/>
          <p:nvPr/>
        </p:nvGrpSpPr>
        <p:grpSpPr>
          <a:xfrm>
            <a:off x="7169084" y="3538890"/>
            <a:ext cx="253265" cy="339253"/>
            <a:chOff x="3938800" y="4399275"/>
            <a:chExt cx="359700" cy="481825"/>
          </a:xfrm>
        </p:grpSpPr>
        <p:sp>
          <p:nvSpPr>
            <p:cNvPr id="6479" name="Google Shape;6479;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4" name="Google Shape;6484;p77"/>
          <p:cNvGrpSpPr/>
          <p:nvPr/>
        </p:nvGrpSpPr>
        <p:grpSpPr>
          <a:xfrm>
            <a:off x="7639862" y="3538890"/>
            <a:ext cx="159039" cy="339253"/>
            <a:chOff x="4584850" y="4399275"/>
            <a:chExt cx="225875" cy="481825"/>
          </a:xfrm>
        </p:grpSpPr>
        <p:sp>
          <p:nvSpPr>
            <p:cNvPr id="6485" name="Google Shape;6485;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7" name="Google Shape;6487;p7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8" name="Google Shape;6488;p77"/>
          <p:cNvGrpSpPr/>
          <p:nvPr/>
        </p:nvGrpSpPr>
        <p:grpSpPr>
          <a:xfrm>
            <a:off x="1049680" y="3951795"/>
            <a:ext cx="339253" cy="339253"/>
            <a:chOff x="5642550" y="4399275"/>
            <a:chExt cx="481825" cy="481825"/>
          </a:xfrm>
        </p:grpSpPr>
        <p:sp>
          <p:nvSpPr>
            <p:cNvPr id="6489" name="Google Shape;6489;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1" name="Google Shape;6491;p77"/>
          <p:cNvGrpSpPr/>
          <p:nvPr/>
        </p:nvGrpSpPr>
        <p:grpSpPr>
          <a:xfrm>
            <a:off x="2859815" y="3963703"/>
            <a:ext cx="363316" cy="315437"/>
            <a:chOff x="6218300" y="4416175"/>
            <a:chExt cx="516000" cy="448000"/>
          </a:xfrm>
        </p:grpSpPr>
        <p:sp>
          <p:nvSpPr>
            <p:cNvPr id="6492" name="Google Shape;6492;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77"/>
          <p:cNvGrpSpPr/>
          <p:nvPr/>
        </p:nvGrpSpPr>
        <p:grpSpPr>
          <a:xfrm>
            <a:off x="5918879" y="3951792"/>
            <a:ext cx="339253" cy="339253"/>
            <a:chOff x="899850" y="4992125"/>
            <a:chExt cx="481825" cy="481825"/>
          </a:xfrm>
        </p:grpSpPr>
        <p:sp>
          <p:nvSpPr>
            <p:cNvPr id="6496" name="Google Shape;6496;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9" name="Google Shape;6499;p77"/>
          <p:cNvGrpSpPr/>
          <p:nvPr/>
        </p:nvGrpSpPr>
        <p:grpSpPr>
          <a:xfrm>
            <a:off x="5461708" y="3951792"/>
            <a:ext cx="339253" cy="339253"/>
            <a:chOff x="1492675" y="4992125"/>
            <a:chExt cx="481825" cy="481825"/>
          </a:xfrm>
        </p:grpSpPr>
        <p:sp>
          <p:nvSpPr>
            <p:cNvPr id="6500" name="Google Shape;6500;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77"/>
          <p:cNvGrpSpPr/>
          <p:nvPr/>
        </p:nvGrpSpPr>
        <p:grpSpPr>
          <a:xfrm>
            <a:off x="5004462" y="3951792"/>
            <a:ext cx="339253" cy="339253"/>
            <a:chOff x="2085525" y="4992125"/>
            <a:chExt cx="481825" cy="481825"/>
          </a:xfrm>
        </p:grpSpPr>
        <p:sp>
          <p:nvSpPr>
            <p:cNvPr id="6503" name="Google Shape;6503;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77"/>
          <p:cNvGrpSpPr/>
          <p:nvPr/>
        </p:nvGrpSpPr>
        <p:grpSpPr>
          <a:xfrm>
            <a:off x="6833221" y="3951792"/>
            <a:ext cx="339253" cy="339253"/>
            <a:chOff x="2678350" y="4992125"/>
            <a:chExt cx="481825" cy="481825"/>
          </a:xfrm>
        </p:grpSpPr>
        <p:sp>
          <p:nvSpPr>
            <p:cNvPr id="6506" name="Google Shape;6506;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9" name="Google Shape;6509;p77"/>
          <p:cNvGrpSpPr/>
          <p:nvPr/>
        </p:nvGrpSpPr>
        <p:grpSpPr>
          <a:xfrm>
            <a:off x="4628816" y="3951792"/>
            <a:ext cx="339253" cy="339253"/>
            <a:chOff x="3271200" y="4992125"/>
            <a:chExt cx="481825" cy="481825"/>
          </a:xfrm>
        </p:grpSpPr>
        <p:sp>
          <p:nvSpPr>
            <p:cNvPr id="6510" name="Google Shape;6510;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77"/>
          <p:cNvGrpSpPr/>
          <p:nvPr/>
        </p:nvGrpSpPr>
        <p:grpSpPr>
          <a:xfrm>
            <a:off x="7290263" y="3952822"/>
            <a:ext cx="339411" cy="337193"/>
            <a:chOff x="3863900" y="4993625"/>
            <a:chExt cx="482050" cy="478900"/>
          </a:xfrm>
        </p:grpSpPr>
        <p:sp>
          <p:nvSpPr>
            <p:cNvPr id="6514" name="Google Shape;6514;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8" name="Google Shape;6518;p77"/>
          <p:cNvGrpSpPr/>
          <p:nvPr/>
        </p:nvGrpSpPr>
        <p:grpSpPr>
          <a:xfrm>
            <a:off x="7747437" y="3952822"/>
            <a:ext cx="339411" cy="337193"/>
            <a:chOff x="4456725" y="4993625"/>
            <a:chExt cx="482050" cy="478900"/>
          </a:xfrm>
        </p:grpSpPr>
        <p:sp>
          <p:nvSpPr>
            <p:cNvPr id="6519" name="Google Shape;6519;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77"/>
          <p:cNvGrpSpPr/>
          <p:nvPr/>
        </p:nvGrpSpPr>
        <p:grpSpPr>
          <a:xfrm>
            <a:off x="6376030" y="3952813"/>
            <a:ext cx="339411" cy="337211"/>
            <a:chOff x="5049575" y="4993600"/>
            <a:chExt cx="482050" cy="478925"/>
          </a:xfrm>
        </p:grpSpPr>
        <p:sp>
          <p:nvSpPr>
            <p:cNvPr id="6524" name="Google Shape;6524;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8" name="Google Shape;6528;p7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529" name="Google Shape;6529;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533" name="Shape 6533"/>
        <p:cNvGrpSpPr/>
        <p:nvPr/>
      </p:nvGrpSpPr>
      <p:grpSpPr>
        <a:xfrm>
          <a:off x="0" y="0"/>
          <a:ext cx="0" cy="0"/>
          <a:chOff x="0" y="0"/>
          <a:chExt cx="0" cy="0"/>
        </a:xfrm>
      </p:grpSpPr>
      <p:grpSp>
        <p:nvGrpSpPr>
          <p:cNvPr id="6534" name="Google Shape;6534;p78"/>
          <p:cNvGrpSpPr/>
          <p:nvPr/>
        </p:nvGrpSpPr>
        <p:grpSpPr>
          <a:xfrm>
            <a:off x="876361" y="1308054"/>
            <a:ext cx="322099" cy="370529"/>
            <a:chOff x="-42971725" y="3217825"/>
            <a:chExt cx="275675" cy="317125"/>
          </a:xfrm>
        </p:grpSpPr>
        <p:sp>
          <p:nvSpPr>
            <p:cNvPr id="6535" name="Google Shape;6535;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78"/>
          <p:cNvGrpSpPr/>
          <p:nvPr/>
        </p:nvGrpSpPr>
        <p:grpSpPr>
          <a:xfrm>
            <a:off x="848276" y="1776710"/>
            <a:ext cx="378270" cy="337551"/>
            <a:chOff x="-42996150" y="3612600"/>
            <a:chExt cx="323750" cy="288900"/>
          </a:xfrm>
        </p:grpSpPr>
        <p:sp>
          <p:nvSpPr>
            <p:cNvPr id="6539" name="Google Shape;6539;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8"/>
          <p:cNvGrpSpPr/>
          <p:nvPr/>
        </p:nvGrpSpPr>
        <p:grpSpPr>
          <a:xfrm>
            <a:off x="851036" y="2186080"/>
            <a:ext cx="372749" cy="370909"/>
            <a:chOff x="-42994575" y="3950300"/>
            <a:chExt cx="319025" cy="317450"/>
          </a:xfrm>
        </p:grpSpPr>
        <p:sp>
          <p:nvSpPr>
            <p:cNvPr id="6543" name="Google Shape;6543;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8"/>
          <p:cNvGrpSpPr/>
          <p:nvPr/>
        </p:nvGrpSpPr>
        <p:grpSpPr>
          <a:xfrm>
            <a:off x="3004431" y="1332912"/>
            <a:ext cx="371785" cy="370879"/>
            <a:chOff x="-41111350" y="3239100"/>
            <a:chExt cx="318200" cy="317425"/>
          </a:xfrm>
        </p:grpSpPr>
        <p:sp>
          <p:nvSpPr>
            <p:cNvPr id="6547" name="Google Shape;6547;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8"/>
          <p:cNvGrpSpPr/>
          <p:nvPr/>
        </p:nvGrpSpPr>
        <p:grpSpPr>
          <a:xfrm>
            <a:off x="3000751" y="1768444"/>
            <a:ext cx="379146" cy="370967"/>
            <a:chOff x="-41117650" y="3605525"/>
            <a:chExt cx="324500" cy="317500"/>
          </a:xfrm>
        </p:grpSpPr>
        <p:sp>
          <p:nvSpPr>
            <p:cNvPr id="6552" name="Google Shape;6552;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5" name="Google Shape;6555;p7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78"/>
          <p:cNvGrpSpPr/>
          <p:nvPr/>
        </p:nvGrpSpPr>
        <p:grpSpPr>
          <a:xfrm>
            <a:off x="1827005" y="2659967"/>
            <a:ext cx="216271" cy="371814"/>
            <a:chOff x="-39205300" y="3220175"/>
            <a:chExt cx="185100" cy="318225"/>
          </a:xfrm>
        </p:grpSpPr>
        <p:sp>
          <p:nvSpPr>
            <p:cNvPr id="6557" name="Google Shape;6557;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78"/>
          <p:cNvGrpSpPr/>
          <p:nvPr/>
        </p:nvGrpSpPr>
        <p:grpSpPr>
          <a:xfrm>
            <a:off x="1792533" y="3120038"/>
            <a:ext cx="300016" cy="369273"/>
            <a:chOff x="-39248625" y="3588600"/>
            <a:chExt cx="256775" cy="316050"/>
          </a:xfrm>
        </p:grpSpPr>
        <p:sp>
          <p:nvSpPr>
            <p:cNvPr id="6560" name="Google Shape;6560;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7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78"/>
          <p:cNvGrpSpPr/>
          <p:nvPr/>
        </p:nvGrpSpPr>
        <p:grpSpPr>
          <a:xfrm>
            <a:off x="1243246" y="1308054"/>
            <a:ext cx="429504" cy="370879"/>
            <a:chOff x="-42651700" y="3217825"/>
            <a:chExt cx="367600" cy="317425"/>
          </a:xfrm>
        </p:grpSpPr>
        <p:sp>
          <p:nvSpPr>
            <p:cNvPr id="6565" name="Google Shape;6565;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8"/>
          <p:cNvGrpSpPr/>
          <p:nvPr/>
        </p:nvGrpSpPr>
        <p:grpSpPr>
          <a:xfrm>
            <a:off x="1278678" y="1747704"/>
            <a:ext cx="358640" cy="363226"/>
            <a:chOff x="-42617300" y="3587775"/>
            <a:chExt cx="306950" cy="310875"/>
          </a:xfrm>
        </p:grpSpPr>
        <p:sp>
          <p:nvSpPr>
            <p:cNvPr id="6570" name="Google Shape;6570;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2" name="Google Shape;6572;p7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3" name="Google Shape;6573;p78"/>
          <p:cNvGrpSpPr/>
          <p:nvPr/>
        </p:nvGrpSpPr>
        <p:grpSpPr>
          <a:xfrm>
            <a:off x="3450506" y="1332445"/>
            <a:ext cx="376926" cy="370324"/>
            <a:chOff x="-40748275" y="3238700"/>
            <a:chExt cx="322600" cy="316950"/>
          </a:xfrm>
        </p:grpSpPr>
        <p:sp>
          <p:nvSpPr>
            <p:cNvPr id="6574" name="Google Shape;6574;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8"/>
          <p:cNvGrpSpPr/>
          <p:nvPr/>
        </p:nvGrpSpPr>
        <p:grpSpPr>
          <a:xfrm>
            <a:off x="3453062" y="1800429"/>
            <a:ext cx="371814" cy="338690"/>
            <a:chOff x="-40745125" y="3632900"/>
            <a:chExt cx="318225" cy="289875"/>
          </a:xfrm>
        </p:grpSpPr>
        <p:sp>
          <p:nvSpPr>
            <p:cNvPr id="6581" name="Google Shape;6581;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8"/>
          <p:cNvGrpSpPr/>
          <p:nvPr/>
        </p:nvGrpSpPr>
        <p:grpSpPr>
          <a:xfrm>
            <a:off x="3457209" y="2211639"/>
            <a:ext cx="363518" cy="370178"/>
            <a:chOff x="-40742750" y="3972175"/>
            <a:chExt cx="311125" cy="316825"/>
          </a:xfrm>
        </p:grpSpPr>
        <p:sp>
          <p:nvSpPr>
            <p:cNvPr id="6589" name="Google Shape;6589;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78"/>
          <p:cNvGrpSpPr/>
          <p:nvPr/>
        </p:nvGrpSpPr>
        <p:grpSpPr>
          <a:xfrm>
            <a:off x="2239871" y="2661807"/>
            <a:ext cx="266892" cy="369974"/>
            <a:chOff x="-38860325" y="3221750"/>
            <a:chExt cx="228425" cy="316650"/>
          </a:xfrm>
        </p:grpSpPr>
        <p:sp>
          <p:nvSpPr>
            <p:cNvPr id="6592" name="Google Shape;6592;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8"/>
          <p:cNvGrpSpPr/>
          <p:nvPr/>
        </p:nvGrpSpPr>
        <p:grpSpPr>
          <a:xfrm>
            <a:off x="2190678" y="3123864"/>
            <a:ext cx="380081" cy="367111"/>
            <a:chOff x="-38905225" y="3591875"/>
            <a:chExt cx="325300" cy="314200"/>
          </a:xfrm>
        </p:grpSpPr>
        <p:sp>
          <p:nvSpPr>
            <p:cNvPr id="6597" name="Google Shape;6597;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7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78"/>
          <p:cNvGrpSpPr/>
          <p:nvPr/>
        </p:nvGrpSpPr>
        <p:grpSpPr>
          <a:xfrm>
            <a:off x="3997427" y="3108944"/>
            <a:ext cx="290815" cy="369740"/>
            <a:chOff x="-37370925" y="3579105"/>
            <a:chExt cx="248900" cy="316450"/>
          </a:xfrm>
        </p:grpSpPr>
        <p:sp>
          <p:nvSpPr>
            <p:cNvPr id="6602" name="Google Shape;6602;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4" name="Google Shape;6604;p7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6" name="Google Shape;6606;p78"/>
          <p:cNvGrpSpPr/>
          <p:nvPr/>
        </p:nvGrpSpPr>
        <p:grpSpPr>
          <a:xfrm>
            <a:off x="1690803" y="2187015"/>
            <a:ext cx="371814" cy="369974"/>
            <a:chOff x="-42259725" y="3951100"/>
            <a:chExt cx="318225" cy="316650"/>
          </a:xfrm>
        </p:grpSpPr>
        <p:sp>
          <p:nvSpPr>
            <p:cNvPr id="6607" name="Google Shape;6607;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78"/>
          <p:cNvGrpSpPr/>
          <p:nvPr/>
        </p:nvGrpSpPr>
        <p:grpSpPr>
          <a:xfrm>
            <a:off x="3889164" y="1366036"/>
            <a:ext cx="370879" cy="337755"/>
            <a:chOff x="-40378075" y="3267450"/>
            <a:chExt cx="317425" cy="289075"/>
          </a:xfrm>
        </p:grpSpPr>
        <p:sp>
          <p:nvSpPr>
            <p:cNvPr id="6610" name="Google Shape;6610;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8"/>
          <p:cNvGrpSpPr/>
          <p:nvPr/>
        </p:nvGrpSpPr>
        <p:grpSpPr>
          <a:xfrm>
            <a:off x="3892830" y="1767304"/>
            <a:ext cx="363548" cy="369974"/>
            <a:chOff x="-40372575" y="3604550"/>
            <a:chExt cx="311150" cy="316650"/>
          </a:xfrm>
        </p:grpSpPr>
        <p:sp>
          <p:nvSpPr>
            <p:cNvPr id="6615" name="Google Shape;6615;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7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78"/>
          <p:cNvGrpSpPr/>
          <p:nvPr/>
        </p:nvGrpSpPr>
        <p:grpSpPr>
          <a:xfrm>
            <a:off x="2616780" y="2659967"/>
            <a:ext cx="399038" cy="372165"/>
            <a:chOff x="-38542250" y="3220175"/>
            <a:chExt cx="341525" cy="318525"/>
          </a:xfrm>
        </p:grpSpPr>
        <p:sp>
          <p:nvSpPr>
            <p:cNvPr id="6620" name="Google Shape;6620;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78"/>
          <p:cNvGrpSpPr/>
          <p:nvPr/>
        </p:nvGrpSpPr>
        <p:grpSpPr>
          <a:xfrm>
            <a:off x="2638712" y="3119337"/>
            <a:ext cx="369974" cy="369068"/>
            <a:chOff x="-38537400" y="3588000"/>
            <a:chExt cx="316650" cy="315875"/>
          </a:xfrm>
        </p:grpSpPr>
        <p:sp>
          <p:nvSpPr>
            <p:cNvPr id="6624" name="Google Shape;6624;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8"/>
          <p:cNvGrpSpPr/>
          <p:nvPr/>
        </p:nvGrpSpPr>
        <p:grpSpPr>
          <a:xfrm>
            <a:off x="2637792" y="3576866"/>
            <a:ext cx="371814" cy="369974"/>
            <a:chOff x="-38538975" y="3954250"/>
            <a:chExt cx="318225" cy="316650"/>
          </a:xfrm>
        </p:grpSpPr>
        <p:sp>
          <p:nvSpPr>
            <p:cNvPr id="6629" name="Google Shape;6629;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8"/>
          <p:cNvGrpSpPr/>
          <p:nvPr/>
        </p:nvGrpSpPr>
        <p:grpSpPr>
          <a:xfrm>
            <a:off x="3955104" y="3571793"/>
            <a:ext cx="375465" cy="371814"/>
            <a:chOff x="-37385100" y="3949908"/>
            <a:chExt cx="321350" cy="318225"/>
          </a:xfrm>
        </p:grpSpPr>
        <p:sp>
          <p:nvSpPr>
            <p:cNvPr id="6632" name="Google Shape;6632;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8"/>
          <p:cNvGrpSpPr/>
          <p:nvPr/>
        </p:nvGrpSpPr>
        <p:grpSpPr>
          <a:xfrm>
            <a:off x="2130763" y="1307353"/>
            <a:ext cx="370909" cy="370675"/>
            <a:chOff x="-41895050" y="3217225"/>
            <a:chExt cx="317450" cy="317250"/>
          </a:xfrm>
        </p:grpSpPr>
        <p:sp>
          <p:nvSpPr>
            <p:cNvPr id="6635" name="Google Shape;6635;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8"/>
          <p:cNvGrpSpPr/>
          <p:nvPr/>
        </p:nvGrpSpPr>
        <p:grpSpPr>
          <a:xfrm>
            <a:off x="2130310" y="1744287"/>
            <a:ext cx="371814" cy="369974"/>
            <a:chOff x="-41893475" y="3584850"/>
            <a:chExt cx="318225" cy="316650"/>
          </a:xfrm>
        </p:grpSpPr>
        <p:sp>
          <p:nvSpPr>
            <p:cNvPr id="6641" name="Google Shape;6641;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7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7" name="Google Shape;6647;p78"/>
          <p:cNvGrpSpPr/>
          <p:nvPr/>
        </p:nvGrpSpPr>
        <p:grpSpPr>
          <a:xfrm>
            <a:off x="900338" y="3139579"/>
            <a:ext cx="337522" cy="370909"/>
            <a:chOff x="-39998250" y="3605325"/>
            <a:chExt cx="288875" cy="317450"/>
          </a:xfrm>
        </p:grpSpPr>
        <p:sp>
          <p:nvSpPr>
            <p:cNvPr id="6648" name="Google Shape;6648;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8"/>
          <p:cNvGrpSpPr/>
          <p:nvPr/>
        </p:nvGrpSpPr>
        <p:grpSpPr>
          <a:xfrm>
            <a:off x="884112" y="3598043"/>
            <a:ext cx="369974" cy="369945"/>
            <a:chOff x="-40011050" y="3972375"/>
            <a:chExt cx="316650" cy="316625"/>
          </a:xfrm>
        </p:grpSpPr>
        <p:sp>
          <p:nvSpPr>
            <p:cNvPr id="6651" name="Google Shape;6651;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8"/>
          <p:cNvGrpSpPr/>
          <p:nvPr/>
        </p:nvGrpSpPr>
        <p:grpSpPr>
          <a:xfrm>
            <a:off x="3116043" y="2662742"/>
            <a:ext cx="266921" cy="369039"/>
            <a:chOff x="-38129425" y="3222550"/>
            <a:chExt cx="228450" cy="315850"/>
          </a:xfrm>
        </p:grpSpPr>
        <p:sp>
          <p:nvSpPr>
            <p:cNvPr id="6654" name="Google Shape;6654;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8"/>
          <p:cNvGrpSpPr/>
          <p:nvPr/>
        </p:nvGrpSpPr>
        <p:grpSpPr>
          <a:xfrm>
            <a:off x="3071012" y="3119337"/>
            <a:ext cx="371785" cy="369974"/>
            <a:chOff x="-38172725" y="3588000"/>
            <a:chExt cx="318200" cy="316650"/>
          </a:xfrm>
        </p:grpSpPr>
        <p:sp>
          <p:nvSpPr>
            <p:cNvPr id="6657" name="Google Shape;6657;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8"/>
          <p:cNvGrpSpPr/>
          <p:nvPr/>
        </p:nvGrpSpPr>
        <p:grpSpPr>
          <a:xfrm>
            <a:off x="3146914" y="3577772"/>
            <a:ext cx="219981" cy="369974"/>
            <a:chOff x="-38109725" y="3955025"/>
            <a:chExt cx="188275" cy="316650"/>
          </a:xfrm>
        </p:grpSpPr>
        <p:sp>
          <p:nvSpPr>
            <p:cNvPr id="6666" name="Google Shape;6666;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8" name="Google Shape;6668;p7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78"/>
          <p:cNvGrpSpPr/>
          <p:nvPr/>
        </p:nvGrpSpPr>
        <p:grpSpPr>
          <a:xfrm>
            <a:off x="2562313" y="1309193"/>
            <a:ext cx="373654" cy="369068"/>
            <a:chOff x="-41530375" y="3218800"/>
            <a:chExt cx="319800" cy="315875"/>
          </a:xfrm>
        </p:grpSpPr>
        <p:sp>
          <p:nvSpPr>
            <p:cNvPr id="6670" name="Google Shape;6670;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8"/>
          <p:cNvGrpSpPr/>
          <p:nvPr/>
        </p:nvGrpSpPr>
        <p:grpSpPr>
          <a:xfrm>
            <a:off x="2564607" y="1824351"/>
            <a:ext cx="369068" cy="289004"/>
            <a:chOff x="-41526450" y="3653375"/>
            <a:chExt cx="315875" cy="247350"/>
          </a:xfrm>
        </p:grpSpPr>
        <p:sp>
          <p:nvSpPr>
            <p:cNvPr id="6673" name="Google Shape;6673;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8"/>
          <p:cNvGrpSpPr/>
          <p:nvPr/>
        </p:nvGrpSpPr>
        <p:grpSpPr>
          <a:xfrm>
            <a:off x="2565994" y="2187015"/>
            <a:ext cx="366293" cy="369974"/>
            <a:chOff x="-41526450" y="3951100"/>
            <a:chExt cx="313500" cy="316650"/>
          </a:xfrm>
        </p:grpSpPr>
        <p:sp>
          <p:nvSpPr>
            <p:cNvPr id="6676" name="Google Shape;6676;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8"/>
          <p:cNvGrpSpPr/>
          <p:nvPr/>
        </p:nvGrpSpPr>
        <p:grpSpPr>
          <a:xfrm>
            <a:off x="1331249" y="2681144"/>
            <a:ext cx="339595" cy="371814"/>
            <a:chOff x="-39625900" y="3238300"/>
            <a:chExt cx="290650" cy="318225"/>
          </a:xfrm>
        </p:grpSpPr>
        <p:sp>
          <p:nvSpPr>
            <p:cNvPr id="6680" name="Google Shape;6680;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7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78"/>
          <p:cNvGrpSpPr/>
          <p:nvPr/>
        </p:nvGrpSpPr>
        <p:grpSpPr>
          <a:xfrm>
            <a:off x="1325300" y="3597605"/>
            <a:ext cx="366293" cy="370441"/>
            <a:chOff x="-39647175" y="3972000"/>
            <a:chExt cx="313500" cy="317050"/>
          </a:xfrm>
        </p:grpSpPr>
        <p:sp>
          <p:nvSpPr>
            <p:cNvPr id="6684" name="Google Shape;6684;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8"/>
          <p:cNvGrpSpPr/>
          <p:nvPr/>
        </p:nvGrpSpPr>
        <p:grpSpPr>
          <a:xfrm>
            <a:off x="3494427" y="2661603"/>
            <a:ext cx="375495" cy="370879"/>
            <a:chOff x="-37808850" y="3221575"/>
            <a:chExt cx="321375" cy="317425"/>
          </a:xfrm>
        </p:grpSpPr>
        <p:sp>
          <p:nvSpPr>
            <p:cNvPr id="6688" name="Google Shape;6688;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8"/>
          <p:cNvGrpSpPr/>
          <p:nvPr/>
        </p:nvGrpSpPr>
        <p:grpSpPr>
          <a:xfrm>
            <a:off x="3503201" y="3183634"/>
            <a:ext cx="372749" cy="241158"/>
            <a:chOff x="-37806500" y="3643030"/>
            <a:chExt cx="319025" cy="206400"/>
          </a:xfrm>
        </p:grpSpPr>
        <p:sp>
          <p:nvSpPr>
            <p:cNvPr id="6691" name="Google Shape;6691;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8"/>
          <p:cNvGrpSpPr/>
          <p:nvPr/>
        </p:nvGrpSpPr>
        <p:grpSpPr>
          <a:xfrm>
            <a:off x="3505508" y="3575931"/>
            <a:ext cx="368134" cy="371814"/>
            <a:chOff x="-37804925" y="3953450"/>
            <a:chExt cx="315075" cy="318225"/>
          </a:xfrm>
        </p:grpSpPr>
        <p:sp>
          <p:nvSpPr>
            <p:cNvPr id="6694" name="Google Shape;6694;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7" name="Google Shape;6697;p7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8" name="Google Shape;6698;p78"/>
          <p:cNvGrpSpPr/>
          <p:nvPr/>
        </p:nvGrpSpPr>
        <p:grpSpPr>
          <a:xfrm>
            <a:off x="4860977" y="1328538"/>
            <a:ext cx="355663" cy="308725"/>
            <a:chOff x="-28462125" y="3199700"/>
            <a:chExt cx="298550" cy="259150"/>
          </a:xfrm>
        </p:grpSpPr>
        <p:sp>
          <p:nvSpPr>
            <p:cNvPr id="6699" name="Google Shape;6699;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8"/>
          <p:cNvGrpSpPr/>
          <p:nvPr/>
        </p:nvGrpSpPr>
        <p:grpSpPr>
          <a:xfrm>
            <a:off x="4861930" y="1763228"/>
            <a:ext cx="353757" cy="352833"/>
            <a:chOff x="-28461325" y="3545475"/>
            <a:chExt cx="296950" cy="296175"/>
          </a:xfrm>
        </p:grpSpPr>
        <p:sp>
          <p:nvSpPr>
            <p:cNvPr id="6703" name="Google Shape;6703;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8"/>
          <p:cNvGrpSpPr/>
          <p:nvPr/>
        </p:nvGrpSpPr>
        <p:grpSpPr>
          <a:xfrm>
            <a:off x="4858162" y="2213272"/>
            <a:ext cx="361292" cy="352803"/>
            <a:chOff x="-28463700" y="3914875"/>
            <a:chExt cx="303275" cy="296150"/>
          </a:xfrm>
        </p:grpSpPr>
        <p:sp>
          <p:nvSpPr>
            <p:cNvPr id="6710" name="Google Shape;6710;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8"/>
          <p:cNvGrpSpPr/>
          <p:nvPr/>
        </p:nvGrpSpPr>
        <p:grpSpPr>
          <a:xfrm>
            <a:off x="7092947" y="1369355"/>
            <a:ext cx="351880" cy="227092"/>
            <a:chOff x="-26573400" y="3224125"/>
            <a:chExt cx="295375" cy="190625"/>
          </a:xfrm>
        </p:grpSpPr>
        <p:sp>
          <p:nvSpPr>
            <p:cNvPr id="6713" name="Google Shape;6713;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8"/>
          <p:cNvGrpSpPr/>
          <p:nvPr/>
        </p:nvGrpSpPr>
        <p:grpSpPr>
          <a:xfrm>
            <a:off x="7092947" y="1763690"/>
            <a:ext cx="351880" cy="351910"/>
            <a:chOff x="-26573400" y="3546250"/>
            <a:chExt cx="295375" cy="295400"/>
          </a:xfrm>
        </p:grpSpPr>
        <p:sp>
          <p:nvSpPr>
            <p:cNvPr id="6716" name="Google Shape;6716;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8"/>
          <p:cNvGrpSpPr/>
          <p:nvPr/>
        </p:nvGrpSpPr>
        <p:grpSpPr>
          <a:xfrm>
            <a:off x="7081228" y="2213599"/>
            <a:ext cx="375319" cy="352148"/>
            <a:chOff x="-26583625" y="3917025"/>
            <a:chExt cx="315050" cy="295600"/>
          </a:xfrm>
        </p:grpSpPr>
        <p:sp>
          <p:nvSpPr>
            <p:cNvPr id="6722" name="Google Shape;6722;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7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78"/>
          <p:cNvGrpSpPr/>
          <p:nvPr/>
        </p:nvGrpSpPr>
        <p:grpSpPr>
          <a:xfrm>
            <a:off x="5779742" y="3172629"/>
            <a:ext cx="289039" cy="352833"/>
            <a:chOff x="-24694925" y="3518700"/>
            <a:chExt cx="242625" cy="296175"/>
          </a:xfrm>
        </p:grpSpPr>
        <p:sp>
          <p:nvSpPr>
            <p:cNvPr id="6728" name="Google Shape;6728;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78"/>
          <p:cNvGrpSpPr/>
          <p:nvPr/>
        </p:nvGrpSpPr>
        <p:grpSpPr>
          <a:xfrm>
            <a:off x="5779280" y="3622657"/>
            <a:ext cx="289962" cy="352833"/>
            <a:chOff x="-24709100" y="3888875"/>
            <a:chExt cx="243400" cy="296175"/>
          </a:xfrm>
        </p:grpSpPr>
        <p:sp>
          <p:nvSpPr>
            <p:cNvPr id="6733" name="Google Shape;6733;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8"/>
          <p:cNvGrpSpPr/>
          <p:nvPr/>
        </p:nvGrpSpPr>
        <p:grpSpPr>
          <a:xfrm>
            <a:off x="7979280" y="2695320"/>
            <a:ext cx="356556" cy="349557"/>
            <a:chOff x="-22863675" y="3131775"/>
            <a:chExt cx="299300" cy="293425"/>
          </a:xfrm>
        </p:grpSpPr>
        <p:sp>
          <p:nvSpPr>
            <p:cNvPr id="6737" name="Google Shape;6737;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8"/>
          <p:cNvGrpSpPr/>
          <p:nvPr/>
        </p:nvGrpSpPr>
        <p:grpSpPr>
          <a:xfrm>
            <a:off x="5322144" y="1306499"/>
            <a:ext cx="310602" cy="352803"/>
            <a:chOff x="-28069875" y="3175300"/>
            <a:chExt cx="260725" cy="296150"/>
          </a:xfrm>
        </p:grpSpPr>
        <p:sp>
          <p:nvSpPr>
            <p:cNvPr id="6741" name="Google Shape;6741;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7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78"/>
          <p:cNvGrpSpPr/>
          <p:nvPr/>
        </p:nvGrpSpPr>
        <p:grpSpPr>
          <a:xfrm>
            <a:off x="5363423" y="2213733"/>
            <a:ext cx="228045" cy="351880"/>
            <a:chOff x="-28032075" y="3916450"/>
            <a:chExt cx="191425" cy="295375"/>
          </a:xfrm>
        </p:grpSpPr>
        <p:sp>
          <p:nvSpPr>
            <p:cNvPr id="6752" name="Google Shape;6752;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8"/>
          <p:cNvGrpSpPr/>
          <p:nvPr/>
        </p:nvGrpSpPr>
        <p:grpSpPr>
          <a:xfrm>
            <a:off x="7528769" y="1306484"/>
            <a:ext cx="352833" cy="352833"/>
            <a:chOff x="-26201650" y="3176075"/>
            <a:chExt cx="296175" cy="296175"/>
          </a:xfrm>
        </p:grpSpPr>
        <p:sp>
          <p:nvSpPr>
            <p:cNvPr id="6756" name="Google Shape;6756;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8"/>
          <p:cNvGrpSpPr/>
          <p:nvPr/>
        </p:nvGrpSpPr>
        <p:grpSpPr>
          <a:xfrm>
            <a:off x="7528293" y="1763705"/>
            <a:ext cx="353786" cy="351880"/>
            <a:chOff x="-26204800" y="3547050"/>
            <a:chExt cx="296975" cy="295375"/>
          </a:xfrm>
        </p:grpSpPr>
        <p:sp>
          <p:nvSpPr>
            <p:cNvPr id="6759" name="Google Shape;6759;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1" name="Google Shape;6761;p7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78"/>
          <p:cNvGrpSpPr/>
          <p:nvPr/>
        </p:nvGrpSpPr>
        <p:grpSpPr>
          <a:xfrm>
            <a:off x="6199548" y="2693683"/>
            <a:ext cx="345328" cy="352833"/>
            <a:chOff x="-24353875" y="3147725"/>
            <a:chExt cx="289875" cy="296175"/>
          </a:xfrm>
        </p:grpSpPr>
        <p:sp>
          <p:nvSpPr>
            <p:cNvPr id="6763" name="Google Shape;6763;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8"/>
          <p:cNvGrpSpPr/>
          <p:nvPr/>
        </p:nvGrpSpPr>
        <p:grpSpPr>
          <a:xfrm>
            <a:off x="6207530" y="3173090"/>
            <a:ext cx="329365" cy="351910"/>
            <a:chOff x="-24344425" y="3519475"/>
            <a:chExt cx="276475" cy="295400"/>
          </a:xfrm>
        </p:grpSpPr>
        <p:sp>
          <p:nvSpPr>
            <p:cNvPr id="6766" name="Google Shape;6766;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8"/>
          <p:cNvGrpSpPr/>
          <p:nvPr/>
        </p:nvGrpSpPr>
        <p:grpSpPr>
          <a:xfrm>
            <a:off x="6197210" y="3625010"/>
            <a:ext cx="350004" cy="348128"/>
            <a:chOff x="-24353075" y="3891250"/>
            <a:chExt cx="293800" cy="292225"/>
          </a:xfrm>
        </p:grpSpPr>
        <p:sp>
          <p:nvSpPr>
            <p:cNvPr id="6769" name="Google Shape;6769;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8"/>
          <p:cNvGrpSpPr/>
          <p:nvPr/>
        </p:nvGrpSpPr>
        <p:grpSpPr>
          <a:xfrm>
            <a:off x="7980681" y="3173313"/>
            <a:ext cx="353757" cy="351463"/>
            <a:chOff x="-22845575" y="3504075"/>
            <a:chExt cx="296950" cy="295025"/>
          </a:xfrm>
        </p:grpSpPr>
        <p:sp>
          <p:nvSpPr>
            <p:cNvPr id="6772" name="Google Shape;6772;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8"/>
          <p:cNvGrpSpPr/>
          <p:nvPr/>
        </p:nvGrpSpPr>
        <p:grpSpPr>
          <a:xfrm>
            <a:off x="5773862" y="1306961"/>
            <a:ext cx="299344" cy="351880"/>
            <a:chOff x="-27691025" y="3175300"/>
            <a:chExt cx="251275" cy="295375"/>
          </a:xfrm>
        </p:grpSpPr>
        <p:sp>
          <p:nvSpPr>
            <p:cNvPr id="6775" name="Google Shape;6775;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78"/>
          <p:cNvGrpSpPr/>
          <p:nvPr/>
        </p:nvGrpSpPr>
        <p:grpSpPr>
          <a:xfrm>
            <a:off x="5746179" y="1825637"/>
            <a:ext cx="354710" cy="228015"/>
            <a:chOff x="-27721750" y="3598250"/>
            <a:chExt cx="297750" cy="191400"/>
          </a:xfrm>
        </p:grpSpPr>
        <p:sp>
          <p:nvSpPr>
            <p:cNvPr id="6780" name="Google Shape;6780;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8"/>
          <p:cNvGrpSpPr/>
          <p:nvPr/>
        </p:nvGrpSpPr>
        <p:grpSpPr>
          <a:xfrm>
            <a:off x="5747579" y="2219183"/>
            <a:ext cx="351910" cy="340980"/>
            <a:chOff x="-27719400" y="3925600"/>
            <a:chExt cx="295400" cy="286225"/>
          </a:xfrm>
        </p:grpSpPr>
        <p:sp>
          <p:nvSpPr>
            <p:cNvPr id="6783" name="Google Shape;6783;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8"/>
          <p:cNvGrpSpPr/>
          <p:nvPr/>
        </p:nvGrpSpPr>
        <p:grpSpPr>
          <a:xfrm>
            <a:off x="7968851" y="1306023"/>
            <a:ext cx="353757" cy="353757"/>
            <a:chOff x="-25834600" y="3176875"/>
            <a:chExt cx="296950" cy="296950"/>
          </a:xfrm>
        </p:grpSpPr>
        <p:sp>
          <p:nvSpPr>
            <p:cNvPr id="6786" name="Google Shape;6786;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8"/>
          <p:cNvGrpSpPr/>
          <p:nvPr/>
        </p:nvGrpSpPr>
        <p:grpSpPr>
          <a:xfrm>
            <a:off x="7968851" y="1774024"/>
            <a:ext cx="353757" cy="331241"/>
            <a:chOff x="-25834600" y="3564375"/>
            <a:chExt cx="296950" cy="278050"/>
          </a:xfrm>
        </p:grpSpPr>
        <p:sp>
          <p:nvSpPr>
            <p:cNvPr id="6792" name="Google Shape;6792;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8"/>
          <p:cNvGrpSpPr/>
          <p:nvPr/>
        </p:nvGrpSpPr>
        <p:grpSpPr>
          <a:xfrm>
            <a:off x="7966974" y="2213376"/>
            <a:ext cx="357509" cy="352595"/>
            <a:chOff x="-25834600" y="3915850"/>
            <a:chExt cx="300100" cy="295975"/>
          </a:xfrm>
        </p:grpSpPr>
        <p:sp>
          <p:nvSpPr>
            <p:cNvPr id="6801" name="Google Shape;6801;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8"/>
          <p:cNvGrpSpPr/>
          <p:nvPr/>
        </p:nvGrpSpPr>
        <p:grpSpPr>
          <a:xfrm>
            <a:off x="6702402" y="2694606"/>
            <a:ext cx="228968" cy="350987"/>
            <a:chOff x="-23930925" y="3149300"/>
            <a:chExt cx="192200" cy="294625"/>
          </a:xfrm>
        </p:grpSpPr>
        <p:sp>
          <p:nvSpPr>
            <p:cNvPr id="6805" name="Google Shape;6805;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8"/>
          <p:cNvGrpSpPr/>
          <p:nvPr/>
        </p:nvGrpSpPr>
        <p:grpSpPr>
          <a:xfrm>
            <a:off x="6659232" y="3173090"/>
            <a:ext cx="315307" cy="351910"/>
            <a:chOff x="-23962425" y="3519475"/>
            <a:chExt cx="264675" cy="295400"/>
          </a:xfrm>
        </p:grpSpPr>
        <p:sp>
          <p:nvSpPr>
            <p:cNvPr id="6810" name="Google Shape;6810;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7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3" name="Google Shape;6813;p78"/>
          <p:cNvGrpSpPr/>
          <p:nvPr/>
        </p:nvGrpSpPr>
        <p:grpSpPr>
          <a:xfrm>
            <a:off x="8037908" y="3623134"/>
            <a:ext cx="239302" cy="351880"/>
            <a:chOff x="-22788075" y="3904625"/>
            <a:chExt cx="200875" cy="295375"/>
          </a:xfrm>
        </p:grpSpPr>
        <p:sp>
          <p:nvSpPr>
            <p:cNvPr id="6814" name="Google Shape;6814;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8"/>
          <p:cNvGrpSpPr/>
          <p:nvPr/>
        </p:nvGrpSpPr>
        <p:grpSpPr>
          <a:xfrm>
            <a:off x="6193206" y="1306499"/>
            <a:ext cx="354710" cy="352803"/>
            <a:chOff x="-27351575" y="3175300"/>
            <a:chExt cx="297750" cy="296150"/>
          </a:xfrm>
        </p:grpSpPr>
        <p:sp>
          <p:nvSpPr>
            <p:cNvPr id="6819" name="Google Shape;6819;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78"/>
          <p:cNvGrpSpPr/>
          <p:nvPr/>
        </p:nvGrpSpPr>
        <p:grpSpPr>
          <a:xfrm>
            <a:off x="6235914" y="1763109"/>
            <a:ext cx="269293" cy="353072"/>
            <a:chOff x="-27313750" y="3545275"/>
            <a:chExt cx="226050" cy="296375"/>
          </a:xfrm>
        </p:grpSpPr>
        <p:sp>
          <p:nvSpPr>
            <p:cNvPr id="6824" name="Google Shape;6824;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78"/>
          <p:cNvGrpSpPr/>
          <p:nvPr/>
        </p:nvGrpSpPr>
        <p:grpSpPr>
          <a:xfrm>
            <a:off x="6193206" y="2211380"/>
            <a:ext cx="354710" cy="356586"/>
            <a:chOff x="-27351575" y="3915650"/>
            <a:chExt cx="297750" cy="299325"/>
          </a:xfrm>
        </p:grpSpPr>
        <p:sp>
          <p:nvSpPr>
            <p:cNvPr id="6828" name="Google Shape;6828;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78"/>
          <p:cNvGrpSpPr/>
          <p:nvPr/>
        </p:nvGrpSpPr>
        <p:grpSpPr>
          <a:xfrm>
            <a:off x="4880696" y="2693579"/>
            <a:ext cx="319060" cy="353042"/>
            <a:chOff x="-25445525" y="3175900"/>
            <a:chExt cx="267825" cy="296350"/>
          </a:xfrm>
        </p:grpSpPr>
        <p:sp>
          <p:nvSpPr>
            <p:cNvPr id="6831" name="Google Shape;6831;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78"/>
          <p:cNvGrpSpPr/>
          <p:nvPr/>
        </p:nvGrpSpPr>
        <p:grpSpPr>
          <a:xfrm>
            <a:off x="4862410" y="3183902"/>
            <a:ext cx="355633" cy="330288"/>
            <a:chOff x="-25465200" y="3565175"/>
            <a:chExt cx="298525" cy="277250"/>
          </a:xfrm>
        </p:grpSpPr>
        <p:sp>
          <p:nvSpPr>
            <p:cNvPr id="6835" name="Google Shape;6835;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8"/>
          <p:cNvGrpSpPr/>
          <p:nvPr/>
        </p:nvGrpSpPr>
        <p:grpSpPr>
          <a:xfrm>
            <a:off x="4861948" y="3623432"/>
            <a:ext cx="356556" cy="351285"/>
            <a:chOff x="-25465200" y="3916150"/>
            <a:chExt cx="299300" cy="294875"/>
          </a:xfrm>
        </p:grpSpPr>
        <p:sp>
          <p:nvSpPr>
            <p:cNvPr id="6838" name="Google Shape;6838;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78"/>
          <p:cNvGrpSpPr/>
          <p:nvPr/>
        </p:nvGrpSpPr>
        <p:grpSpPr>
          <a:xfrm>
            <a:off x="7089388" y="2693698"/>
            <a:ext cx="351880" cy="352803"/>
            <a:chOff x="-23615075" y="3148525"/>
            <a:chExt cx="295375" cy="296150"/>
          </a:xfrm>
        </p:grpSpPr>
        <p:sp>
          <p:nvSpPr>
            <p:cNvPr id="6841" name="Google Shape;6841;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5" name="Google Shape;6845;p7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6" name="Google Shape;6846;p78"/>
          <p:cNvGrpSpPr/>
          <p:nvPr/>
        </p:nvGrpSpPr>
        <p:grpSpPr>
          <a:xfrm>
            <a:off x="7088911" y="3632977"/>
            <a:ext cx="352833" cy="332194"/>
            <a:chOff x="-23615075" y="3906200"/>
            <a:chExt cx="296175" cy="278850"/>
          </a:xfrm>
        </p:grpSpPr>
        <p:sp>
          <p:nvSpPr>
            <p:cNvPr id="6847" name="Google Shape;6847;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0" name="Google Shape;6850;p7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1" name="Google Shape;6851;p78"/>
          <p:cNvGrpSpPr/>
          <p:nvPr/>
        </p:nvGrpSpPr>
        <p:grpSpPr>
          <a:xfrm>
            <a:off x="6637880" y="1306618"/>
            <a:ext cx="353757" cy="352565"/>
            <a:chOff x="-26980600" y="3175500"/>
            <a:chExt cx="296950" cy="295950"/>
          </a:xfrm>
        </p:grpSpPr>
        <p:sp>
          <p:nvSpPr>
            <p:cNvPr id="6852" name="Google Shape;6852;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5" name="Google Shape;6855;p7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6" name="Google Shape;6856;p78"/>
          <p:cNvGrpSpPr/>
          <p:nvPr/>
        </p:nvGrpSpPr>
        <p:grpSpPr>
          <a:xfrm>
            <a:off x="6638357" y="2245154"/>
            <a:ext cx="352803" cy="289039"/>
            <a:chOff x="-26981375" y="3951875"/>
            <a:chExt cx="296150" cy="242625"/>
          </a:xfrm>
        </p:grpSpPr>
        <p:sp>
          <p:nvSpPr>
            <p:cNvPr id="6857" name="Google Shape;6857;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8"/>
          <p:cNvGrpSpPr/>
          <p:nvPr/>
        </p:nvGrpSpPr>
        <p:grpSpPr>
          <a:xfrm>
            <a:off x="5303399" y="2692745"/>
            <a:ext cx="351910" cy="354710"/>
            <a:chOff x="-25094250" y="3176075"/>
            <a:chExt cx="295400" cy="297750"/>
          </a:xfrm>
        </p:grpSpPr>
        <p:sp>
          <p:nvSpPr>
            <p:cNvPr id="6861" name="Google Shape;6861;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8"/>
          <p:cNvGrpSpPr/>
          <p:nvPr/>
        </p:nvGrpSpPr>
        <p:grpSpPr>
          <a:xfrm>
            <a:off x="5303399" y="3173106"/>
            <a:ext cx="351910" cy="351880"/>
            <a:chOff x="-25094250" y="3547050"/>
            <a:chExt cx="295400" cy="295375"/>
          </a:xfrm>
        </p:grpSpPr>
        <p:sp>
          <p:nvSpPr>
            <p:cNvPr id="6865" name="Google Shape;6865;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0" name="Google Shape;6870;p7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1" name="Google Shape;6871;p78"/>
          <p:cNvGrpSpPr/>
          <p:nvPr/>
        </p:nvGrpSpPr>
        <p:grpSpPr>
          <a:xfrm>
            <a:off x="7535476" y="2693698"/>
            <a:ext cx="352803" cy="352803"/>
            <a:chOff x="-23245675" y="3148525"/>
            <a:chExt cx="296150" cy="296150"/>
          </a:xfrm>
        </p:grpSpPr>
        <p:sp>
          <p:nvSpPr>
            <p:cNvPr id="6872" name="Google Shape;6872;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7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6" name="Google Shape;6876;p78"/>
          <p:cNvGrpSpPr/>
          <p:nvPr/>
        </p:nvGrpSpPr>
        <p:grpSpPr>
          <a:xfrm>
            <a:off x="7535938" y="3622672"/>
            <a:ext cx="351880" cy="352803"/>
            <a:chOff x="-23244900" y="3888100"/>
            <a:chExt cx="295375" cy="296150"/>
          </a:xfrm>
        </p:grpSpPr>
        <p:sp>
          <p:nvSpPr>
            <p:cNvPr id="6877" name="Google Shape;6877;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8" name="Google Shape;6888;p7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890" name="Google Shape;6890;p7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94" name="Shape 6894"/>
        <p:cNvGrpSpPr/>
        <p:nvPr/>
      </p:nvGrpSpPr>
      <p:grpSpPr>
        <a:xfrm>
          <a:off x="0" y="0"/>
          <a:ext cx="0" cy="0"/>
          <a:chOff x="0" y="0"/>
          <a:chExt cx="0" cy="0"/>
        </a:xfrm>
      </p:grpSpPr>
      <p:sp>
        <p:nvSpPr>
          <p:cNvPr id="6895" name="Google Shape;6895;p7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79"/>
          <p:cNvGrpSpPr/>
          <p:nvPr/>
        </p:nvGrpSpPr>
        <p:grpSpPr>
          <a:xfrm>
            <a:off x="850004" y="1823018"/>
            <a:ext cx="367261" cy="367261"/>
            <a:chOff x="-65145700" y="3727425"/>
            <a:chExt cx="317425" cy="317425"/>
          </a:xfrm>
        </p:grpSpPr>
        <p:sp>
          <p:nvSpPr>
            <p:cNvPr id="6897" name="Google Shape;6897;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9"/>
          <p:cNvGrpSpPr/>
          <p:nvPr/>
        </p:nvGrpSpPr>
        <p:grpSpPr>
          <a:xfrm>
            <a:off x="853201" y="2251933"/>
            <a:ext cx="360868" cy="367261"/>
            <a:chOff x="-65144125" y="4094450"/>
            <a:chExt cx="311900" cy="317425"/>
          </a:xfrm>
        </p:grpSpPr>
        <p:sp>
          <p:nvSpPr>
            <p:cNvPr id="6900" name="Google Shape;6900;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7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79"/>
          <p:cNvGrpSpPr/>
          <p:nvPr/>
        </p:nvGrpSpPr>
        <p:grpSpPr>
          <a:xfrm>
            <a:off x="3056770" y="1822628"/>
            <a:ext cx="370645" cy="368042"/>
            <a:chOff x="-63250675" y="3744075"/>
            <a:chExt cx="320350" cy="318100"/>
          </a:xfrm>
        </p:grpSpPr>
        <p:sp>
          <p:nvSpPr>
            <p:cNvPr id="6905" name="Google Shape;6905;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9"/>
          <p:cNvGrpSpPr/>
          <p:nvPr/>
        </p:nvGrpSpPr>
        <p:grpSpPr>
          <a:xfrm>
            <a:off x="3058462" y="2251933"/>
            <a:ext cx="367261" cy="367261"/>
            <a:chOff x="-63250675" y="4110200"/>
            <a:chExt cx="317425" cy="317425"/>
          </a:xfrm>
        </p:grpSpPr>
        <p:sp>
          <p:nvSpPr>
            <p:cNvPr id="6909" name="Google Shape;6909;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9"/>
          <p:cNvGrpSpPr/>
          <p:nvPr/>
        </p:nvGrpSpPr>
        <p:grpSpPr>
          <a:xfrm>
            <a:off x="1737509" y="2749028"/>
            <a:ext cx="359075" cy="358844"/>
            <a:chOff x="-61351725" y="3372400"/>
            <a:chExt cx="310350" cy="310150"/>
          </a:xfrm>
        </p:grpSpPr>
        <p:sp>
          <p:nvSpPr>
            <p:cNvPr id="6919" name="Google Shape;6919;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9"/>
          <p:cNvGrpSpPr/>
          <p:nvPr/>
        </p:nvGrpSpPr>
        <p:grpSpPr>
          <a:xfrm>
            <a:off x="1733864" y="3212084"/>
            <a:ext cx="366364" cy="333534"/>
            <a:chOff x="-61354875" y="3751050"/>
            <a:chExt cx="316650" cy="288275"/>
          </a:xfrm>
        </p:grpSpPr>
        <p:sp>
          <p:nvSpPr>
            <p:cNvPr id="6923" name="Google Shape;6923;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9"/>
          <p:cNvGrpSpPr/>
          <p:nvPr/>
        </p:nvGrpSpPr>
        <p:grpSpPr>
          <a:xfrm>
            <a:off x="1733864" y="3653724"/>
            <a:ext cx="366364" cy="367290"/>
            <a:chOff x="-61354875" y="4101525"/>
            <a:chExt cx="316650" cy="317450"/>
          </a:xfrm>
        </p:grpSpPr>
        <p:sp>
          <p:nvSpPr>
            <p:cNvPr id="6927" name="Google Shape;6927;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9"/>
          <p:cNvGrpSpPr/>
          <p:nvPr/>
        </p:nvGrpSpPr>
        <p:grpSpPr>
          <a:xfrm>
            <a:off x="3950299" y="2745600"/>
            <a:ext cx="368157" cy="365699"/>
            <a:chOff x="-59470075" y="3308975"/>
            <a:chExt cx="318200" cy="316075"/>
          </a:xfrm>
        </p:grpSpPr>
        <p:sp>
          <p:nvSpPr>
            <p:cNvPr id="6930" name="Google Shape;6930;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9"/>
          <p:cNvGrpSpPr/>
          <p:nvPr/>
        </p:nvGrpSpPr>
        <p:grpSpPr>
          <a:xfrm>
            <a:off x="1295729" y="1381305"/>
            <a:ext cx="367261" cy="364686"/>
            <a:chOff x="-64781025" y="3361050"/>
            <a:chExt cx="317425" cy="315200"/>
          </a:xfrm>
        </p:grpSpPr>
        <p:sp>
          <p:nvSpPr>
            <p:cNvPr id="6940" name="Google Shape;6940;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7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79"/>
          <p:cNvGrpSpPr/>
          <p:nvPr/>
        </p:nvGrpSpPr>
        <p:grpSpPr>
          <a:xfrm>
            <a:off x="3500129" y="1822744"/>
            <a:ext cx="382765" cy="367810"/>
            <a:chOff x="-62890750" y="3747425"/>
            <a:chExt cx="330825" cy="317900"/>
          </a:xfrm>
        </p:grpSpPr>
        <p:sp>
          <p:nvSpPr>
            <p:cNvPr id="6948" name="Google Shape;6948;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9"/>
          <p:cNvGrpSpPr/>
          <p:nvPr/>
        </p:nvGrpSpPr>
        <p:grpSpPr>
          <a:xfrm>
            <a:off x="3507881" y="2252381"/>
            <a:ext cx="367261" cy="366364"/>
            <a:chOff x="-62884425" y="4111775"/>
            <a:chExt cx="317425" cy="316650"/>
          </a:xfrm>
        </p:grpSpPr>
        <p:sp>
          <p:nvSpPr>
            <p:cNvPr id="6963" name="Google Shape;6963;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9"/>
          <p:cNvGrpSpPr/>
          <p:nvPr/>
        </p:nvGrpSpPr>
        <p:grpSpPr>
          <a:xfrm>
            <a:off x="2180515" y="2748450"/>
            <a:ext cx="365438" cy="360001"/>
            <a:chOff x="-60991775" y="3376900"/>
            <a:chExt cx="315850" cy="311150"/>
          </a:xfrm>
        </p:grpSpPr>
        <p:sp>
          <p:nvSpPr>
            <p:cNvPr id="6966" name="Google Shape;6966;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9"/>
          <p:cNvGrpSpPr/>
          <p:nvPr/>
        </p:nvGrpSpPr>
        <p:grpSpPr>
          <a:xfrm>
            <a:off x="2180052" y="3199314"/>
            <a:ext cx="366364" cy="359075"/>
            <a:chOff x="-60988625" y="3740800"/>
            <a:chExt cx="316650" cy="310350"/>
          </a:xfrm>
        </p:grpSpPr>
        <p:sp>
          <p:nvSpPr>
            <p:cNvPr id="6970" name="Google Shape;6970;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9"/>
          <p:cNvGrpSpPr/>
          <p:nvPr/>
        </p:nvGrpSpPr>
        <p:grpSpPr>
          <a:xfrm>
            <a:off x="2180052" y="3654765"/>
            <a:ext cx="366364" cy="365207"/>
            <a:chOff x="-60987850" y="4100950"/>
            <a:chExt cx="316650" cy="315650"/>
          </a:xfrm>
        </p:grpSpPr>
        <p:sp>
          <p:nvSpPr>
            <p:cNvPr id="6974" name="Google Shape;6974;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9"/>
          <p:cNvGrpSpPr/>
          <p:nvPr/>
        </p:nvGrpSpPr>
        <p:grpSpPr>
          <a:xfrm>
            <a:off x="3949836" y="3200225"/>
            <a:ext cx="369083" cy="357253"/>
            <a:chOff x="-59447250" y="3706150"/>
            <a:chExt cx="319000" cy="308775"/>
          </a:xfrm>
        </p:grpSpPr>
        <p:sp>
          <p:nvSpPr>
            <p:cNvPr id="6980" name="Google Shape;6980;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9"/>
          <p:cNvGrpSpPr/>
          <p:nvPr/>
        </p:nvGrpSpPr>
        <p:grpSpPr>
          <a:xfrm>
            <a:off x="1738564" y="1381536"/>
            <a:ext cx="368186" cy="364224"/>
            <a:chOff x="-64406125" y="3362225"/>
            <a:chExt cx="318225" cy="314800"/>
          </a:xfrm>
        </p:grpSpPr>
        <p:sp>
          <p:nvSpPr>
            <p:cNvPr id="6985" name="Google Shape;6985;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7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79"/>
          <p:cNvGrpSpPr/>
          <p:nvPr/>
        </p:nvGrpSpPr>
        <p:grpSpPr>
          <a:xfrm>
            <a:off x="1739027" y="2252381"/>
            <a:ext cx="367261" cy="366364"/>
            <a:chOff x="-64410850" y="4094450"/>
            <a:chExt cx="317425" cy="316650"/>
          </a:xfrm>
        </p:grpSpPr>
        <p:sp>
          <p:nvSpPr>
            <p:cNvPr id="6989" name="Google Shape;6989;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7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3" name="Google Shape;6993;p79"/>
          <p:cNvGrpSpPr/>
          <p:nvPr/>
        </p:nvGrpSpPr>
        <p:grpSpPr>
          <a:xfrm>
            <a:off x="3960575" y="1822454"/>
            <a:ext cx="365467" cy="368389"/>
            <a:chOff x="-62516625" y="3743175"/>
            <a:chExt cx="315875" cy="318400"/>
          </a:xfrm>
        </p:grpSpPr>
        <p:sp>
          <p:nvSpPr>
            <p:cNvPr id="6994" name="Google Shape;6994;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9"/>
          <p:cNvGrpSpPr/>
          <p:nvPr/>
        </p:nvGrpSpPr>
        <p:grpSpPr>
          <a:xfrm>
            <a:off x="3967415" y="2272426"/>
            <a:ext cx="351786" cy="326274"/>
            <a:chOff x="-62511900" y="4129100"/>
            <a:chExt cx="304050" cy="282000"/>
          </a:xfrm>
        </p:grpSpPr>
        <p:sp>
          <p:nvSpPr>
            <p:cNvPr id="6997" name="Google Shape;6997;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9"/>
          <p:cNvGrpSpPr/>
          <p:nvPr/>
        </p:nvGrpSpPr>
        <p:grpSpPr>
          <a:xfrm>
            <a:off x="2645537" y="2744820"/>
            <a:ext cx="310770" cy="367261"/>
            <a:chOff x="-60597975" y="3367475"/>
            <a:chExt cx="268600" cy="317425"/>
          </a:xfrm>
        </p:grpSpPr>
        <p:sp>
          <p:nvSpPr>
            <p:cNvPr id="7003" name="Google Shape;7003;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8" name="Google Shape;7008;p7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9" name="Google Shape;7009;p79"/>
          <p:cNvGrpSpPr/>
          <p:nvPr/>
        </p:nvGrpSpPr>
        <p:grpSpPr>
          <a:xfrm>
            <a:off x="2617740" y="3706136"/>
            <a:ext cx="366364" cy="262465"/>
            <a:chOff x="-60621600" y="4145650"/>
            <a:chExt cx="316650" cy="226850"/>
          </a:xfrm>
        </p:grpSpPr>
        <p:sp>
          <p:nvSpPr>
            <p:cNvPr id="7010" name="Google Shape;7010;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9"/>
          <p:cNvGrpSpPr/>
          <p:nvPr/>
        </p:nvGrpSpPr>
        <p:grpSpPr>
          <a:xfrm>
            <a:off x="3954392" y="3654635"/>
            <a:ext cx="359972" cy="365467"/>
            <a:chOff x="-59400775" y="4084200"/>
            <a:chExt cx="311125" cy="315875"/>
          </a:xfrm>
        </p:grpSpPr>
        <p:sp>
          <p:nvSpPr>
            <p:cNvPr id="7014" name="Google Shape;7014;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9"/>
          <p:cNvGrpSpPr/>
          <p:nvPr/>
        </p:nvGrpSpPr>
        <p:grpSpPr>
          <a:xfrm>
            <a:off x="2178486" y="1380466"/>
            <a:ext cx="365438" cy="366364"/>
            <a:chOff x="-64044600" y="3360375"/>
            <a:chExt cx="315850" cy="316650"/>
          </a:xfrm>
        </p:grpSpPr>
        <p:sp>
          <p:nvSpPr>
            <p:cNvPr id="7021" name="Google Shape;7021;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9"/>
          <p:cNvGrpSpPr/>
          <p:nvPr/>
        </p:nvGrpSpPr>
        <p:grpSpPr>
          <a:xfrm>
            <a:off x="2204909" y="1823018"/>
            <a:ext cx="312592" cy="367261"/>
            <a:chOff x="-64022550" y="3727425"/>
            <a:chExt cx="270175" cy="317425"/>
          </a:xfrm>
        </p:grpSpPr>
        <p:sp>
          <p:nvSpPr>
            <p:cNvPr id="7025" name="Google Shape;7025;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9"/>
          <p:cNvGrpSpPr/>
          <p:nvPr/>
        </p:nvGrpSpPr>
        <p:grpSpPr>
          <a:xfrm>
            <a:off x="2229047" y="2251918"/>
            <a:ext cx="264317" cy="367290"/>
            <a:chOff x="-64001300" y="4093650"/>
            <a:chExt cx="228450" cy="317450"/>
          </a:xfrm>
        </p:grpSpPr>
        <p:sp>
          <p:nvSpPr>
            <p:cNvPr id="7029" name="Google Shape;7029;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9"/>
          <p:cNvGrpSpPr/>
          <p:nvPr/>
        </p:nvGrpSpPr>
        <p:grpSpPr>
          <a:xfrm>
            <a:off x="848051" y="2745210"/>
            <a:ext cx="359972" cy="366480"/>
            <a:chOff x="-62148800" y="3377700"/>
            <a:chExt cx="311125" cy="316750"/>
          </a:xfrm>
        </p:grpSpPr>
        <p:sp>
          <p:nvSpPr>
            <p:cNvPr id="7034" name="Google Shape;7034;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9"/>
          <p:cNvGrpSpPr/>
          <p:nvPr/>
        </p:nvGrpSpPr>
        <p:grpSpPr>
          <a:xfrm>
            <a:off x="843958" y="3195207"/>
            <a:ext cx="368157" cy="367290"/>
            <a:chOff x="-62154300" y="3743950"/>
            <a:chExt cx="318200" cy="317450"/>
          </a:xfrm>
        </p:grpSpPr>
        <p:sp>
          <p:nvSpPr>
            <p:cNvPr id="7037" name="Google Shape;7037;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9"/>
          <p:cNvGrpSpPr/>
          <p:nvPr/>
        </p:nvGrpSpPr>
        <p:grpSpPr>
          <a:xfrm>
            <a:off x="843944" y="3654187"/>
            <a:ext cx="368186" cy="366364"/>
            <a:chOff x="-62151950" y="4111775"/>
            <a:chExt cx="318225" cy="316650"/>
          </a:xfrm>
        </p:grpSpPr>
        <p:sp>
          <p:nvSpPr>
            <p:cNvPr id="7040" name="Google Shape;7040;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9"/>
          <p:cNvGrpSpPr/>
          <p:nvPr/>
        </p:nvGrpSpPr>
        <p:grpSpPr>
          <a:xfrm>
            <a:off x="3062568" y="2744733"/>
            <a:ext cx="368157" cy="367434"/>
            <a:chOff x="-60254550" y="3367325"/>
            <a:chExt cx="318200" cy="317575"/>
          </a:xfrm>
        </p:grpSpPr>
        <p:sp>
          <p:nvSpPr>
            <p:cNvPr id="7045" name="Google Shape;7045;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9"/>
          <p:cNvGrpSpPr/>
          <p:nvPr/>
        </p:nvGrpSpPr>
        <p:grpSpPr>
          <a:xfrm>
            <a:off x="3063465" y="3195727"/>
            <a:ext cx="366364" cy="366248"/>
            <a:chOff x="-60255350" y="3733825"/>
            <a:chExt cx="316650" cy="316550"/>
          </a:xfrm>
        </p:grpSpPr>
        <p:sp>
          <p:nvSpPr>
            <p:cNvPr id="7050" name="Google Shape;7050;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9"/>
          <p:cNvGrpSpPr/>
          <p:nvPr/>
        </p:nvGrpSpPr>
        <p:grpSpPr>
          <a:xfrm>
            <a:off x="3091262" y="3654635"/>
            <a:ext cx="310770" cy="365467"/>
            <a:chOff x="-60232500" y="4101525"/>
            <a:chExt cx="268600" cy="315875"/>
          </a:xfrm>
        </p:grpSpPr>
        <p:sp>
          <p:nvSpPr>
            <p:cNvPr id="7058" name="Google Shape;7058;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0" name="Google Shape;7060;p7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1" name="Google Shape;7061;p79"/>
          <p:cNvGrpSpPr/>
          <p:nvPr/>
        </p:nvGrpSpPr>
        <p:grpSpPr>
          <a:xfrm>
            <a:off x="2624262" y="1380466"/>
            <a:ext cx="368186" cy="366364"/>
            <a:chOff x="-63679950" y="3360375"/>
            <a:chExt cx="318225" cy="316650"/>
          </a:xfrm>
        </p:grpSpPr>
        <p:sp>
          <p:nvSpPr>
            <p:cNvPr id="7062" name="Google Shape;7062;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7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7" name="Google Shape;7067;p79"/>
          <p:cNvGrpSpPr/>
          <p:nvPr/>
        </p:nvGrpSpPr>
        <p:grpSpPr>
          <a:xfrm>
            <a:off x="2622889" y="2251803"/>
            <a:ext cx="370934" cy="367521"/>
            <a:chOff x="-63679950" y="4093450"/>
            <a:chExt cx="320600" cy="317650"/>
          </a:xfrm>
        </p:grpSpPr>
        <p:sp>
          <p:nvSpPr>
            <p:cNvPr id="7068" name="Google Shape;7068;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9"/>
          <p:cNvGrpSpPr/>
          <p:nvPr/>
        </p:nvGrpSpPr>
        <p:grpSpPr>
          <a:xfrm>
            <a:off x="1283006" y="2744805"/>
            <a:ext cx="366364" cy="367290"/>
            <a:chOff x="-61784125" y="3377700"/>
            <a:chExt cx="316650" cy="317450"/>
          </a:xfrm>
        </p:grpSpPr>
        <p:sp>
          <p:nvSpPr>
            <p:cNvPr id="7072" name="Google Shape;7072;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9"/>
          <p:cNvGrpSpPr/>
          <p:nvPr/>
        </p:nvGrpSpPr>
        <p:grpSpPr>
          <a:xfrm>
            <a:off x="1283006" y="3195207"/>
            <a:ext cx="366364" cy="367290"/>
            <a:chOff x="-61783350" y="3743950"/>
            <a:chExt cx="316650" cy="317450"/>
          </a:xfrm>
        </p:grpSpPr>
        <p:sp>
          <p:nvSpPr>
            <p:cNvPr id="7080" name="Google Shape;7080;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2" name="Google Shape;7082;p7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79"/>
          <p:cNvGrpSpPr/>
          <p:nvPr/>
        </p:nvGrpSpPr>
        <p:grpSpPr>
          <a:xfrm>
            <a:off x="3504430" y="3655040"/>
            <a:ext cx="369112" cy="364657"/>
            <a:chOff x="-59869425" y="4102225"/>
            <a:chExt cx="319025" cy="315175"/>
          </a:xfrm>
        </p:grpSpPr>
        <p:sp>
          <p:nvSpPr>
            <p:cNvPr id="7086" name="Google Shape;7086;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79"/>
          <p:cNvGrpSpPr/>
          <p:nvPr/>
        </p:nvGrpSpPr>
        <p:grpSpPr>
          <a:xfrm>
            <a:off x="2623233" y="4123862"/>
            <a:ext cx="366364" cy="365467"/>
            <a:chOff x="-59029025" y="3711650"/>
            <a:chExt cx="316650" cy="315875"/>
          </a:xfrm>
        </p:grpSpPr>
        <p:sp>
          <p:nvSpPr>
            <p:cNvPr id="7091" name="Google Shape;7091;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9"/>
          <p:cNvGrpSpPr/>
          <p:nvPr/>
        </p:nvGrpSpPr>
        <p:grpSpPr>
          <a:xfrm>
            <a:off x="4859311" y="1379917"/>
            <a:ext cx="351940" cy="348188"/>
            <a:chOff x="581525" y="3254850"/>
            <a:chExt cx="297750" cy="294575"/>
          </a:xfrm>
        </p:grpSpPr>
        <p:sp>
          <p:nvSpPr>
            <p:cNvPr id="7099" name="Google Shape;7099;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79"/>
          <p:cNvGrpSpPr/>
          <p:nvPr/>
        </p:nvGrpSpPr>
        <p:grpSpPr>
          <a:xfrm>
            <a:off x="4858380" y="1818853"/>
            <a:ext cx="353802" cy="351497"/>
            <a:chOff x="580725" y="3617925"/>
            <a:chExt cx="299325" cy="297375"/>
          </a:xfrm>
        </p:grpSpPr>
        <p:sp>
          <p:nvSpPr>
            <p:cNvPr id="7103" name="Google Shape;7103;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9"/>
          <p:cNvGrpSpPr/>
          <p:nvPr/>
        </p:nvGrpSpPr>
        <p:grpSpPr>
          <a:xfrm>
            <a:off x="4860242" y="2266043"/>
            <a:ext cx="350079" cy="350079"/>
            <a:chOff x="583100" y="3982600"/>
            <a:chExt cx="296175" cy="296175"/>
          </a:xfrm>
        </p:grpSpPr>
        <p:sp>
          <p:nvSpPr>
            <p:cNvPr id="7109" name="Google Shape;7109;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9"/>
          <p:cNvGrpSpPr/>
          <p:nvPr/>
        </p:nvGrpSpPr>
        <p:grpSpPr>
          <a:xfrm>
            <a:off x="7092856" y="1379667"/>
            <a:ext cx="307231" cy="348690"/>
            <a:chOff x="2423775" y="3226875"/>
            <a:chExt cx="259925" cy="295000"/>
          </a:xfrm>
        </p:grpSpPr>
        <p:sp>
          <p:nvSpPr>
            <p:cNvPr id="7117" name="Google Shape;7117;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9"/>
          <p:cNvGrpSpPr/>
          <p:nvPr/>
        </p:nvGrpSpPr>
        <p:grpSpPr>
          <a:xfrm>
            <a:off x="7070043" y="1820952"/>
            <a:ext cx="352857" cy="347301"/>
            <a:chOff x="2404875" y="3592725"/>
            <a:chExt cx="298525" cy="293825"/>
          </a:xfrm>
        </p:grpSpPr>
        <p:sp>
          <p:nvSpPr>
            <p:cNvPr id="7121" name="Google Shape;7121;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9"/>
          <p:cNvGrpSpPr/>
          <p:nvPr/>
        </p:nvGrpSpPr>
        <p:grpSpPr>
          <a:xfrm>
            <a:off x="7070974" y="2266517"/>
            <a:ext cx="350995" cy="349133"/>
            <a:chOff x="2404875" y="3955825"/>
            <a:chExt cx="296950" cy="295375"/>
          </a:xfrm>
        </p:grpSpPr>
        <p:sp>
          <p:nvSpPr>
            <p:cNvPr id="7125" name="Google Shape;7125;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9"/>
          <p:cNvGrpSpPr/>
          <p:nvPr/>
        </p:nvGrpSpPr>
        <p:grpSpPr>
          <a:xfrm>
            <a:off x="5764954" y="2730711"/>
            <a:ext cx="349163" cy="350079"/>
            <a:chOff x="4263650" y="3235150"/>
            <a:chExt cx="295400" cy="296175"/>
          </a:xfrm>
        </p:grpSpPr>
        <p:sp>
          <p:nvSpPr>
            <p:cNvPr id="7130" name="Google Shape;7130;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9"/>
          <p:cNvGrpSpPr/>
          <p:nvPr/>
        </p:nvGrpSpPr>
        <p:grpSpPr>
          <a:xfrm>
            <a:off x="5762634" y="3189872"/>
            <a:ext cx="353802" cy="327739"/>
            <a:chOff x="4266025" y="3609275"/>
            <a:chExt cx="299325" cy="277275"/>
          </a:xfrm>
        </p:grpSpPr>
        <p:sp>
          <p:nvSpPr>
            <p:cNvPr id="7136" name="Google Shape;7136;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9"/>
          <p:cNvGrpSpPr/>
          <p:nvPr/>
        </p:nvGrpSpPr>
        <p:grpSpPr>
          <a:xfrm>
            <a:off x="5763092" y="3655259"/>
            <a:ext cx="352886" cy="349133"/>
            <a:chOff x="4263650" y="3963700"/>
            <a:chExt cx="298550" cy="295375"/>
          </a:xfrm>
        </p:grpSpPr>
        <p:sp>
          <p:nvSpPr>
            <p:cNvPr id="7139" name="Google Shape;7139;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79"/>
          <p:cNvGrpSpPr/>
          <p:nvPr/>
        </p:nvGrpSpPr>
        <p:grpSpPr>
          <a:xfrm>
            <a:off x="8041429" y="2730711"/>
            <a:ext cx="226264" cy="350079"/>
            <a:chOff x="6164975" y="3211525"/>
            <a:chExt cx="191425" cy="296175"/>
          </a:xfrm>
        </p:grpSpPr>
        <p:sp>
          <p:nvSpPr>
            <p:cNvPr id="7147" name="Google Shape;7147;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9"/>
          <p:cNvGrpSpPr/>
          <p:nvPr/>
        </p:nvGrpSpPr>
        <p:grpSpPr>
          <a:xfrm>
            <a:off x="5303466" y="1378987"/>
            <a:ext cx="352886" cy="350049"/>
            <a:chOff x="946175" y="3253275"/>
            <a:chExt cx="298550" cy="296150"/>
          </a:xfrm>
        </p:grpSpPr>
        <p:sp>
          <p:nvSpPr>
            <p:cNvPr id="7155" name="Google Shape;7155;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9"/>
          <p:cNvGrpSpPr/>
          <p:nvPr/>
        </p:nvGrpSpPr>
        <p:grpSpPr>
          <a:xfrm>
            <a:off x="5304397" y="1820951"/>
            <a:ext cx="351024" cy="347301"/>
            <a:chOff x="946175" y="3619500"/>
            <a:chExt cx="296975" cy="293825"/>
          </a:xfrm>
        </p:grpSpPr>
        <p:sp>
          <p:nvSpPr>
            <p:cNvPr id="7161" name="Google Shape;7161;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9"/>
          <p:cNvGrpSpPr/>
          <p:nvPr/>
        </p:nvGrpSpPr>
        <p:grpSpPr>
          <a:xfrm>
            <a:off x="5303939" y="2265585"/>
            <a:ext cx="351940" cy="350995"/>
            <a:chOff x="944600" y="3981825"/>
            <a:chExt cx="297750" cy="296950"/>
          </a:xfrm>
        </p:grpSpPr>
        <p:sp>
          <p:nvSpPr>
            <p:cNvPr id="7168" name="Google Shape;7168;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9"/>
          <p:cNvGrpSpPr/>
          <p:nvPr/>
        </p:nvGrpSpPr>
        <p:grpSpPr>
          <a:xfrm>
            <a:off x="7520875" y="1379445"/>
            <a:ext cx="350079" cy="349133"/>
            <a:chOff x="2768750" y="3227275"/>
            <a:chExt cx="296175" cy="295375"/>
          </a:xfrm>
        </p:grpSpPr>
        <p:sp>
          <p:nvSpPr>
            <p:cNvPr id="7173" name="Google Shape;7173;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9"/>
          <p:cNvGrpSpPr/>
          <p:nvPr/>
        </p:nvGrpSpPr>
        <p:grpSpPr>
          <a:xfrm>
            <a:off x="7541826" y="1820317"/>
            <a:ext cx="308177" cy="348572"/>
            <a:chOff x="2786075" y="3591800"/>
            <a:chExt cx="260725" cy="294900"/>
          </a:xfrm>
        </p:grpSpPr>
        <p:sp>
          <p:nvSpPr>
            <p:cNvPr id="7182" name="Google Shape;7182;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9"/>
          <p:cNvGrpSpPr/>
          <p:nvPr/>
        </p:nvGrpSpPr>
        <p:grpSpPr>
          <a:xfrm>
            <a:off x="7582324" y="2266044"/>
            <a:ext cx="227180" cy="350079"/>
            <a:chOff x="2819150" y="3955025"/>
            <a:chExt cx="192200" cy="296175"/>
          </a:xfrm>
        </p:grpSpPr>
        <p:sp>
          <p:nvSpPr>
            <p:cNvPr id="7188" name="Google Shape;7188;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79"/>
          <p:cNvGrpSpPr/>
          <p:nvPr/>
        </p:nvGrpSpPr>
        <p:grpSpPr>
          <a:xfrm>
            <a:off x="6206097" y="2731642"/>
            <a:ext cx="349133" cy="348217"/>
            <a:chOff x="4629125" y="3235150"/>
            <a:chExt cx="295375" cy="294600"/>
          </a:xfrm>
        </p:grpSpPr>
        <p:sp>
          <p:nvSpPr>
            <p:cNvPr id="7193" name="Google Shape;7193;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9"/>
          <p:cNvGrpSpPr/>
          <p:nvPr/>
        </p:nvGrpSpPr>
        <p:grpSpPr>
          <a:xfrm>
            <a:off x="6206082" y="3179175"/>
            <a:ext cx="349163" cy="349133"/>
            <a:chOff x="4628325" y="3599825"/>
            <a:chExt cx="295400" cy="295375"/>
          </a:xfrm>
        </p:grpSpPr>
        <p:sp>
          <p:nvSpPr>
            <p:cNvPr id="7199" name="Google Shape;7199;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9"/>
          <p:cNvGrpSpPr/>
          <p:nvPr/>
        </p:nvGrpSpPr>
        <p:grpSpPr>
          <a:xfrm>
            <a:off x="6227033" y="3654786"/>
            <a:ext cx="307261" cy="350079"/>
            <a:chOff x="4645650" y="3962900"/>
            <a:chExt cx="259950" cy="296175"/>
          </a:xfrm>
        </p:grpSpPr>
        <p:sp>
          <p:nvSpPr>
            <p:cNvPr id="7212" name="Google Shape;7212;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9"/>
          <p:cNvGrpSpPr/>
          <p:nvPr/>
        </p:nvGrpSpPr>
        <p:grpSpPr>
          <a:xfrm>
            <a:off x="7979994" y="3179648"/>
            <a:ext cx="349133" cy="348188"/>
            <a:chOff x="6143725" y="3582500"/>
            <a:chExt cx="295375" cy="294575"/>
          </a:xfrm>
        </p:grpSpPr>
        <p:sp>
          <p:nvSpPr>
            <p:cNvPr id="7219" name="Google Shape;7219;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9"/>
          <p:cNvGrpSpPr/>
          <p:nvPr/>
        </p:nvGrpSpPr>
        <p:grpSpPr>
          <a:xfrm>
            <a:off x="5748820" y="1378987"/>
            <a:ext cx="350995" cy="350049"/>
            <a:chOff x="1310075" y="3253275"/>
            <a:chExt cx="296950" cy="296150"/>
          </a:xfrm>
        </p:grpSpPr>
        <p:sp>
          <p:nvSpPr>
            <p:cNvPr id="7227" name="Google Shape;7227;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0" name="Google Shape;7230;p7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79"/>
          <p:cNvGrpSpPr/>
          <p:nvPr/>
        </p:nvGrpSpPr>
        <p:grpSpPr>
          <a:xfrm>
            <a:off x="5748347" y="2265246"/>
            <a:ext cx="351941" cy="351675"/>
            <a:chOff x="1310075" y="3980250"/>
            <a:chExt cx="297750" cy="297525"/>
          </a:xfrm>
        </p:grpSpPr>
        <p:sp>
          <p:nvSpPr>
            <p:cNvPr id="7232" name="Google Shape;7232;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9"/>
          <p:cNvGrpSpPr/>
          <p:nvPr/>
        </p:nvGrpSpPr>
        <p:grpSpPr>
          <a:xfrm>
            <a:off x="8013136" y="1379445"/>
            <a:ext cx="266305" cy="349133"/>
            <a:chOff x="3167275" y="3227275"/>
            <a:chExt cx="225300" cy="295375"/>
          </a:xfrm>
        </p:grpSpPr>
        <p:sp>
          <p:nvSpPr>
            <p:cNvPr id="7237" name="Google Shape;7237;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2" name="Google Shape;7242;p7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3" name="Google Shape;7243;p79"/>
          <p:cNvGrpSpPr/>
          <p:nvPr/>
        </p:nvGrpSpPr>
        <p:grpSpPr>
          <a:xfrm>
            <a:off x="7970318" y="2266502"/>
            <a:ext cx="351940" cy="349163"/>
            <a:chOff x="3133425" y="3955025"/>
            <a:chExt cx="297750" cy="295400"/>
          </a:xfrm>
        </p:grpSpPr>
        <p:sp>
          <p:nvSpPr>
            <p:cNvPr id="7244" name="Google Shape;7244;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9"/>
          <p:cNvGrpSpPr/>
          <p:nvPr/>
        </p:nvGrpSpPr>
        <p:grpSpPr>
          <a:xfrm>
            <a:off x="6650491" y="2730090"/>
            <a:ext cx="350079" cy="351320"/>
            <a:chOff x="4991425" y="3234750"/>
            <a:chExt cx="296175" cy="297225"/>
          </a:xfrm>
        </p:grpSpPr>
        <p:sp>
          <p:nvSpPr>
            <p:cNvPr id="7248" name="Google Shape;7248;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9"/>
          <p:cNvGrpSpPr/>
          <p:nvPr/>
        </p:nvGrpSpPr>
        <p:grpSpPr>
          <a:xfrm>
            <a:off x="6650491" y="3199653"/>
            <a:ext cx="350079" cy="308177"/>
            <a:chOff x="4991425" y="3617150"/>
            <a:chExt cx="296175" cy="260725"/>
          </a:xfrm>
        </p:grpSpPr>
        <p:sp>
          <p:nvSpPr>
            <p:cNvPr id="7255" name="Google Shape;7255;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9"/>
          <p:cNvGrpSpPr/>
          <p:nvPr/>
        </p:nvGrpSpPr>
        <p:grpSpPr>
          <a:xfrm>
            <a:off x="6727764" y="3655244"/>
            <a:ext cx="195532" cy="349163"/>
            <a:chOff x="5056800" y="3962900"/>
            <a:chExt cx="165425" cy="295400"/>
          </a:xfrm>
        </p:grpSpPr>
        <p:sp>
          <p:nvSpPr>
            <p:cNvPr id="7263" name="Google Shape;7263;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9"/>
          <p:cNvGrpSpPr/>
          <p:nvPr/>
        </p:nvGrpSpPr>
        <p:grpSpPr>
          <a:xfrm>
            <a:off x="7979062" y="3655260"/>
            <a:ext cx="350995" cy="349133"/>
            <a:chOff x="6168925" y="3936925"/>
            <a:chExt cx="296950" cy="295375"/>
          </a:xfrm>
        </p:grpSpPr>
        <p:sp>
          <p:nvSpPr>
            <p:cNvPr id="7267" name="Google Shape;7267;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9"/>
          <p:cNvGrpSpPr/>
          <p:nvPr/>
        </p:nvGrpSpPr>
        <p:grpSpPr>
          <a:xfrm>
            <a:off x="6192781" y="1372332"/>
            <a:ext cx="348188" cy="349133"/>
            <a:chOff x="1674750" y="3254050"/>
            <a:chExt cx="294575" cy="295375"/>
          </a:xfrm>
        </p:grpSpPr>
        <p:sp>
          <p:nvSpPr>
            <p:cNvPr id="7274" name="Google Shape;7274;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9"/>
          <p:cNvGrpSpPr/>
          <p:nvPr/>
        </p:nvGrpSpPr>
        <p:grpSpPr>
          <a:xfrm>
            <a:off x="6207177" y="1820035"/>
            <a:ext cx="319347" cy="349133"/>
            <a:chOff x="1687350" y="3618725"/>
            <a:chExt cx="270175" cy="295375"/>
          </a:xfrm>
        </p:grpSpPr>
        <p:sp>
          <p:nvSpPr>
            <p:cNvPr id="7278" name="Google Shape;7278;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9"/>
          <p:cNvGrpSpPr/>
          <p:nvPr/>
        </p:nvGrpSpPr>
        <p:grpSpPr>
          <a:xfrm>
            <a:off x="6190880" y="2266516"/>
            <a:ext cx="351940" cy="349133"/>
            <a:chOff x="1672375" y="3982600"/>
            <a:chExt cx="297750" cy="295375"/>
          </a:xfrm>
        </p:grpSpPr>
        <p:sp>
          <p:nvSpPr>
            <p:cNvPr id="7282" name="Google Shape;7282;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9"/>
          <p:cNvGrpSpPr/>
          <p:nvPr/>
        </p:nvGrpSpPr>
        <p:grpSpPr>
          <a:xfrm>
            <a:off x="4882872" y="2730711"/>
            <a:ext cx="350079" cy="350079"/>
            <a:chOff x="3497300" y="3227275"/>
            <a:chExt cx="296175" cy="296175"/>
          </a:xfrm>
        </p:grpSpPr>
        <p:sp>
          <p:nvSpPr>
            <p:cNvPr id="7286" name="Google Shape;7286;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9"/>
          <p:cNvGrpSpPr/>
          <p:nvPr/>
        </p:nvGrpSpPr>
        <p:grpSpPr>
          <a:xfrm>
            <a:off x="4883345" y="3180106"/>
            <a:ext cx="349133" cy="347272"/>
            <a:chOff x="3497300" y="3591950"/>
            <a:chExt cx="295375" cy="293800"/>
          </a:xfrm>
        </p:grpSpPr>
        <p:sp>
          <p:nvSpPr>
            <p:cNvPr id="7295" name="Google Shape;7295;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9"/>
          <p:cNvGrpSpPr/>
          <p:nvPr/>
        </p:nvGrpSpPr>
        <p:grpSpPr>
          <a:xfrm>
            <a:off x="4883345" y="3655244"/>
            <a:ext cx="349133" cy="349163"/>
            <a:chOff x="3497300" y="3955025"/>
            <a:chExt cx="295375" cy="295400"/>
          </a:xfrm>
        </p:grpSpPr>
        <p:sp>
          <p:nvSpPr>
            <p:cNvPr id="7304" name="Google Shape;7304;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9"/>
          <p:cNvGrpSpPr/>
          <p:nvPr/>
        </p:nvGrpSpPr>
        <p:grpSpPr>
          <a:xfrm>
            <a:off x="7107917" y="2731435"/>
            <a:ext cx="327739" cy="348631"/>
            <a:chOff x="5364750" y="3235150"/>
            <a:chExt cx="277275" cy="294950"/>
          </a:xfrm>
        </p:grpSpPr>
        <p:sp>
          <p:nvSpPr>
            <p:cNvPr id="7308" name="Google Shape;7308;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9"/>
          <p:cNvGrpSpPr/>
          <p:nvPr/>
        </p:nvGrpSpPr>
        <p:grpSpPr>
          <a:xfrm>
            <a:off x="7096274" y="3177771"/>
            <a:ext cx="351024" cy="351941"/>
            <a:chOff x="5355300" y="3598250"/>
            <a:chExt cx="296975" cy="297750"/>
          </a:xfrm>
        </p:grpSpPr>
        <p:sp>
          <p:nvSpPr>
            <p:cNvPr id="7317" name="Google Shape;7317;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9"/>
          <p:cNvGrpSpPr/>
          <p:nvPr/>
        </p:nvGrpSpPr>
        <p:grpSpPr>
          <a:xfrm>
            <a:off x="7100470" y="3716693"/>
            <a:ext cx="342632" cy="226264"/>
            <a:chOff x="5358450" y="4015675"/>
            <a:chExt cx="289875" cy="191425"/>
          </a:xfrm>
        </p:grpSpPr>
        <p:sp>
          <p:nvSpPr>
            <p:cNvPr id="7326" name="Google Shape;7326;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9"/>
          <p:cNvGrpSpPr/>
          <p:nvPr/>
        </p:nvGrpSpPr>
        <p:grpSpPr>
          <a:xfrm>
            <a:off x="6226953" y="4099224"/>
            <a:ext cx="351024" cy="325464"/>
            <a:chOff x="6543825" y="3202075"/>
            <a:chExt cx="296975" cy="275350"/>
          </a:xfrm>
        </p:grpSpPr>
        <p:sp>
          <p:nvSpPr>
            <p:cNvPr id="7331" name="Google Shape;7331;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9"/>
          <p:cNvGrpSpPr/>
          <p:nvPr/>
        </p:nvGrpSpPr>
        <p:grpSpPr>
          <a:xfrm>
            <a:off x="6633934" y="1378972"/>
            <a:ext cx="350079" cy="350079"/>
            <a:chOff x="2037825" y="3254050"/>
            <a:chExt cx="296175" cy="296175"/>
          </a:xfrm>
        </p:grpSpPr>
        <p:sp>
          <p:nvSpPr>
            <p:cNvPr id="7339" name="Google Shape;7339;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9"/>
          <p:cNvGrpSpPr/>
          <p:nvPr/>
        </p:nvGrpSpPr>
        <p:grpSpPr>
          <a:xfrm>
            <a:off x="6632072" y="1820139"/>
            <a:ext cx="353802" cy="348926"/>
            <a:chOff x="2034675" y="3617925"/>
            <a:chExt cx="299325" cy="295200"/>
          </a:xfrm>
        </p:grpSpPr>
        <p:sp>
          <p:nvSpPr>
            <p:cNvPr id="7346" name="Google Shape;7346;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9"/>
          <p:cNvGrpSpPr/>
          <p:nvPr/>
        </p:nvGrpSpPr>
        <p:grpSpPr>
          <a:xfrm>
            <a:off x="6633934" y="2266516"/>
            <a:ext cx="350079" cy="349133"/>
            <a:chOff x="2037825" y="3981825"/>
            <a:chExt cx="296175" cy="295375"/>
          </a:xfrm>
        </p:grpSpPr>
        <p:sp>
          <p:nvSpPr>
            <p:cNvPr id="7352" name="Google Shape;7352;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9"/>
          <p:cNvGrpSpPr/>
          <p:nvPr/>
        </p:nvGrpSpPr>
        <p:grpSpPr>
          <a:xfrm>
            <a:off x="5318952" y="2762832"/>
            <a:ext cx="350079" cy="285837"/>
            <a:chOff x="3860400" y="3254050"/>
            <a:chExt cx="296175" cy="241825"/>
          </a:xfrm>
        </p:grpSpPr>
        <p:sp>
          <p:nvSpPr>
            <p:cNvPr id="7356" name="Google Shape;7356;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9"/>
          <p:cNvGrpSpPr/>
          <p:nvPr/>
        </p:nvGrpSpPr>
        <p:grpSpPr>
          <a:xfrm>
            <a:off x="5318479" y="3178702"/>
            <a:ext cx="351024" cy="350079"/>
            <a:chOff x="3859600" y="3591950"/>
            <a:chExt cx="296975" cy="296175"/>
          </a:xfrm>
        </p:grpSpPr>
        <p:sp>
          <p:nvSpPr>
            <p:cNvPr id="7364" name="Google Shape;7364;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9"/>
          <p:cNvGrpSpPr/>
          <p:nvPr/>
        </p:nvGrpSpPr>
        <p:grpSpPr>
          <a:xfrm>
            <a:off x="5318952" y="3654786"/>
            <a:ext cx="350079" cy="350079"/>
            <a:chOff x="3860400" y="3955025"/>
            <a:chExt cx="296175" cy="296175"/>
          </a:xfrm>
        </p:grpSpPr>
        <p:sp>
          <p:nvSpPr>
            <p:cNvPr id="7368" name="Google Shape;7368;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9"/>
          <p:cNvGrpSpPr/>
          <p:nvPr/>
        </p:nvGrpSpPr>
        <p:grpSpPr>
          <a:xfrm>
            <a:off x="7534167" y="2731184"/>
            <a:ext cx="355664" cy="349133"/>
            <a:chOff x="5716825" y="3235950"/>
            <a:chExt cx="300900" cy="295375"/>
          </a:xfrm>
        </p:grpSpPr>
        <p:sp>
          <p:nvSpPr>
            <p:cNvPr id="7374" name="Google Shape;7374;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9"/>
          <p:cNvGrpSpPr/>
          <p:nvPr/>
        </p:nvGrpSpPr>
        <p:grpSpPr>
          <a:xfrm>
            <a:off x="7547199" y="3189872"/>
            <a:ext cx="329601" cy="327739"/>
            <a:chOff x="5727850" y="3609275"/>
            <a:chExt cx="278850" cy="277275"/>
          </a:xfrm>
        </p:grpSpPr>
        <p:sp>
          <p:nvSpPr>
            <p:cNvPr id="7379" name="Google Shape;7379;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9"/>
          <p:cNvGrpSpPr/>
          <p:nvPr/>
        </p:nvGrpSpPr>
        <p:grpSpPr>
          <a:xfrm>
            <a:off x="7558383" y="3655259"/>
            <a:ext cx="307231" cy="349133"/>
            <a:chOff x="5736525" y="3963700"/>
            <a:chExt cx="259925" cy="295375"/>
          </a:xfrm>
        </p:grpSpPr>
        <p:sp>
          <p:nvSpPr>
            <p:cNvPr id="7385" name="Google Shape;7385;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9"/>
          <p:cNvGrpSpPr/>
          <p:nvPr/>
        </p:nvGrpSpPr>
        <p:grpSpPr>
          <a:xfrm>
            <a:off x="6649963" y="4104585"/>
            <a:ext cx="351024" cy="350079"/>
            <a:chOff x="6553275" y="3604550"/>
            <a:chExt cx="296975" cy="296175"/>
          </a:xfrm>
        </p:grpSpPr>
        <p:sp>
          <p:nvSpPr>
            <p:cNvPr id="7393" name="Google Shape;7393;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9" name="Google Shape;7399;p7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400" name="Google Shape;7400;p7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35"/>
          <p:cNvSpPr txBox="1"/>
          <p:nvPr>
            <p:ph idx="1" type="subTitle"/>
          </p:nvPr>
        </p:nvSpPr>
        <p:spPr>
          <a:xfrm>
            <a:off x="992163" y="3041412"/>
            <a:ext cx="2265900" cy="52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200"/>
              <a:t>Make strategic decisions</a:t>
            </a:r>
            <a:endParaRPr sz="1200"/>
          </a:p>
          <a:p>
            <a:pPr indent="0" lvl="0" marL="0" rtl="0" algn="ctr">
              <a:spcBef>
                <a:spcPts val="0"/>
              </a:spcBef>
              <a:spcAft>
                <a:spcPts val="1200"/>
              </a:spcAft>
              <a:buNone/>
            </a:pPr>
            <a:r>
              <a:rPr lang="en" sz="1200"/>
              <a:t>Determine actionable insights</a:t>
            </a:r>
            <a:endParaRPr sz="1200"/>
          </a:p>
        </p:txBody>
      </p:sp>
      <p:sp>
        <p:nvSpPr>
          <p:cNvPr id="1129" name="Google Shape;1129;p35"/>
          <p:cNvSpPr txBox="1"/>
          <p:nvPr>
            <p:ph type="title"/>
          </p:nvPr>
        </p:nvSpPr>
        <p:spPr>
          <a:xfrm>
            <a:off x="773200" y="761025"/>
            <a:ext cx="7717500" cy="572700"/>
          </a:xfrm>
          <a:prstGeom prst="rect">
            <a:avLst/>
          </a:prstGeom>
        </p:spPr>
        <p:txBody>
          <a:bodyPr anchorCtr="0" anchor="t" bIns="0" lIns="0" spcFirstLastPara="1" rIns="0" wrap="square" tIns="0">
            <a:noAutofit/>
          </a:bodyPr>
          <a:lstStyle/>
          <a:p>
            <a:pPr indent="0" lvl="0" marL="0" rtl="0" algn="ctr">
              <a:spcBef>
                <a:spcPts val="3000"/>
              </a:spcBef>
              <a:spcAft>
                <a:spcPts val="1500"/>
              </a:spcAft>
              <a:buNone/>
            </a:pPr>
            <a:r>
              <a:rPr lang="en"/>
              <a:t>Data Science Techniques</a:t>
            </a:r>
            <a:endParaRPr b="0"/>
          </a:p>
        </p:txBody>
      </p:sp>
      <p:sp>
        <p:nvSpPr>
          <p:cNvPr id="1130" name="Google Shape;1130;p35"/>
          <p:cNvSpPr txBox="1"/>
          <p:nvPr>
            <p:ph idx="4" type="subTitle"/>
          </p:nvPr>
        </p:nvSpPr>
        <p:spPr>
          <a:xfrm>
            <a:off x="3472888" y="2666122"/>
            <a:ext cx="2265900" cy="30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CLUSTERING </a:t>
            </a:r>
            <a:endParaRPr sz="1600"/>
          </a:p>
          <a:p>
            <a:pPr indent="0" lvl="0" marL="0" rtl="0" algn="ctr">
              <a:spcBef>
                <a:spcPts val="0"/>
              </a:spcBef>
              <a:spcAft>
                <a:spcPts val="0"/>
              </a:spcAft>
              <a:buNone/>
            </a:pPr>
            <a:r>
              <a:rPr lang="en" sz="1600"/>
              <a:t>ANALYSIS</a:t>
            </a:r>
            <a:endParaRPr sz="1600"/>
          </a:p>
        </p:txBody>
      </p:sp>
      <p:sp>
        <p:nvSpPr>
          <p:cNvPr id="1131" name="Google Shape;1131;p35"/>
          <p:cNvSpPr txBox="1"/>
          <p:nvPr>
            <p:ph idx="5" type="subTitle"/>
          </p:nvPr>
        </p:nvSpPr>
        <p:spPr>
          <a:xfrm>
            <a:off x="5851475" y="3122712"/>
            <a:ext cx="2267700" cy="5259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50">
                <a:solidFill>
                  <a:srgbClr val="0E101A"/>
                </a:solidFill>
                <a:highlight>
                  <a:srgbClr val="FFFFFF"/>
                </a:highlight>
              </a:rPr>
              <a:t>Learn intelligent behavior in a </a:t>
            </a:r>
            <a:endParaRPr sz="1050">
              <a:solidFill>
                <a:srgbClr val="0E101A"/>
              </a:solidFill>
              <a:highlight>
                <a:srgbClr val="FFFFFF"/>
              </a:highlight>
            </a:endParaRPr>
          </a:p>
          <a:p>
            <a:pPr indent="0" lvl="0" marL="0" rtl="0" algn="ctr">
              <a:lnSpc>
                <a:spcPct val="115000"/>
              </a:lnSpc>
              <a:spcBef>
                <a:spcPts val="0"/>
              </a:spcBef>
              <a:spcAft>
                <a:spcPts val="0"/>
              </a:spcAft>
              <a:buNone/>
            </a:pPr>
            <a:r>
              <a:rPr lang="en" sz="1050">
                <a:solidFill>
                  <a:srgbClr val="0E101A"/>
                </a:solidFill>
                <a:highlight>
                  <a:srgbClr val="FFFFFF"/>
                </a:highlight>
              </a:rPr>
              <a:t>complex dynamic environment</a:t>
            </a:r>
            <a:endParaRPr/>
          </a:p>
        </p:txBody>
      </p:sp>
      <p:sp>
        <p:nvSpPr>
          <p:cNvPr id="1132" name="Google Shape;1132;p35"/>
          <p:cNvSpPr txBox="1"/>
          <p:nvPr>
            <p:ph idx="2" type="subTitle"/>
          </p:nvPr>
        </p:nvSpPr>
        <p:spPr>
          <a:xfrm>
            <a:off x="990225" y="2666113"/>
            <a:ext cx="2269800" cy="30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INSIGHTS</a:t>
            </a:r>
            <a:endParaRPr/>
          </a:p>
        </p:txBody>
      </p:sp>
      <p:sp>
        <p:nvSpPr>
          <p:cNvPr id="1133" name="Google Shape;1133;p35"/>
          <p:cNvSpPr txBox="1"/>
          <p:nvPr>
            <p:ph idx="3" type="subTitle"/>
          </p:nvPr>
        </p:nvSpPr>
        <p:spPr>
          <a:xfrm>
            <a:off x="3314388" y="3274525"/>
            <a:ext cx="2515200" cy="525900"/>
          </a:xfrm>
          <a:prstGeom prst="rect">
            <a:avLst/>
          </a:prstGeom>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 sz="1050">
                <a:solidFill>
                  <a:schemeClr val="hlink"/>
                </a:solidFill>
              </a:rPr>
              <a:t>Analyze user data  (ex. relationship </a:t>
            </a:r>
            <a:endParaRPr sz="1050">
              <a:solidFill>
                <a:schemeClr val="hlink"/>
              </a:solidFill>
            </a:endParaRPr>
          </a:p>
          <a:p>
            <a:pPr indent="0" lvl="0" marL="0" marR="0" rtl="0" algn="ctr">
              <a:lnSpc>
                <a:spcPct val="115000"/>
              </a:lnSpc>
              <a:spcBef>
                <a:spcPts val="0"/>
              </a:spcBef>
              <a:spcAft>
                <a:spcPts val="0"/>
              </a:spcAft>
              <a:buNone/>
            </a:pPr>
            <a:r>
              <a:rPr lang="en" sz="1050">
                <a:solidFill>
                  <a:schemeClr val="hlink"/>
                </a:solidFill>
              </a:rPr>
              <a:t>between weight reduction rate and age)</a:t>
            </a:r>
            <a:endParaRPr sz="1050">
              <a:solidFill>
                <a:schemeClr val="hlink"/>
              </a:solidFill>
            </a:endParaRPr>
          </a:p>
          <a:p>
            <a:pPr indent="0" lvl="0" marL="0" marR="0" rtl="0" algn="ctr">
              <a:lnSpc>
                <a:spcPct val="115000"/>
              </a:lnSpc>
              <a:spcBef>
                <a:spcPts val="0"/>
              </a:spcBef>
              <a:spcAft>
                <a:spcPts val="0"/>
              </a:spcAft>
              <a:buNone/>
            </a:pPr>
            <a:r>
              <a:rPr lang="en" sz="1050">
                <a:solidFill>
                  <a:schemeClr val="hlink"/>
                </a:solidFill>
              </a:rPr>
              <a:t>Reduce time cost</a:t>
            </a:r>
            <a:endParaRPr sz="1050">
              <a:solidFill>
                <a:schemeClr val="hlink"/>
              </a:solidFill>
            </a:endParaRPr>
          </a:p>
          <a:p>
            <a:pPr indent="0" lvl="0" marL="0" rtl="0" algn="ctr">
              <a:spcBef>
                <a:spcPts val="0"/>
              </a:spcBef>
              <a:spcAft>
                <a:spcPts val="1200"/>
              </a:spcAft>
              <a:buNone/>
            </a:pPr>
            <a:r>
              <a:t/>
            </a:r>
            <a:endParaRPr/>
          </a:p>
        </p:txBody>
      </p:sp>
      <p:sp>
        <p:nvSpPr>
          <p:cNvPr id="1134" name="Google Shape;1134;p35"/>
          <p:cNvSpPr txBox="1"/>
          <p:nvPr>
            <p:ph idx="6" type="subTitle"/>
          </p:nvPr>
        </p:nvSpPr>
        <p:spPr>
          <a:xfrm>
            <a:off x="5919936" y="2666113"/>
            <a:ext cx="2266200" cy="30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REINFORCEMENT</a:t>
            </a:r>
            <a:endParaRPr sz="1700"/>
          </a:p>
          <a:p>
            <a:pPr indent="0" lvl="0" marL="0" rtl="0" algn="ctr">
              <a:spcBef>
                <a:spcPts val="0"/>
              </a:spcBef>
              <a:spcAft>
                <a:spcPts val="0"/>
              </a:spcAft>
              <a:buNone/>
            </a:pPr>
            <a:r>
              <a:rPr lang="en" sz="1700"/>
              <a:t>LEARNING</a:t>
            </a:r>
            <a:endParaRPr sz="1700"/>
          </a:p>
        </p:txBody>
      </p:sp>
      <p:grpSp>
        <p:nvGrpSpPr>
          <p:cNvPr id="1135" name="Google Shape;1135;p35"/>
          <p:cNvGrpSpPr/>
          <p:nvPr/>
        </p:nvGrpSpPr>
        <p:grpSpPr>
          <a:xfrm rot="-5400000">
            <a:off x="7891635" y="3656139"/>
            <a:ext cx="1342290" cy="2156647"/>
            <a:chOff x="-401282" y="-340029"/>
            <a:chExt cx="1342290" cy="2156647"/>
          </a:xfrm>
        </p:grpSpPr>
        <p:sp>
          <p:nvSpPr>
            <p:cNvPr id="1136" name="Google Shape;1136;p35"/>
            <p:cNvSpPr/>
            <p:nvPr/>
          </p:nvSpPr>
          <p:spPr>
            <a:xfrm>
              <a:off x="-401282" y="-340029"/>
              <a:ext cx="1342290" cy="2156647"/>
            </a:xfrm>
            <a:custGeom>
              <a:rect b="b" l="l" r="r" t="t"/>
              <a:pathLst>
                <a:path extrusionOk="0" h="21753" w="13539">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338726" y="-270434"/>
              <a:ext cx="1251377" cy="2059983"/>
            </a:xfrm>
            <a:custGeom>
              <a:rect b="b" l="l" r="r" t="t"/>
              <a:pathLst>
                <a:path extrusionOk="0" fill="none" h="20778" w="12622">
                  <a:moveTo>
                    <a:pt x="12621" y="20777"/>
                  </a:moveTo>
                  <a:cubicBezTo>
                    <a:pt x="9681" y="13181"/>
                    <a:pt x="5394" y="6109"/>
                    <a:pt x="1" y="1"/>
                  </a:cubicBezTo>
                </a:path>
              </a:pathLst>
            </a:custGeom>
            <a:noFill/>
            <a:ln cap="rnd" cmpd="sng" w="7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35"/>
          <p:cNvGrpSpPr/>
          <p:nvPr/>
        </p:nvGrpSpPr>
        <p:grpSpPr>
          <a:xfrm>
            <a:off x="178816" y="4109354"/>
            <a:ext cx="2341959" cy="1425579"/>
            <a:chOff x="7104041" y="-21296"/>
            <a:chExt cx="2341959" cy="1425579"/>
          </a:xfrm>
        </p:grpSpPr>
        <p:sp>
          <p:nvSpPr>
            <p:cNvPr id="1139" name="Google Shape;1139;p35"/>
            <p:cNvSpPr/>
            <p:nvPr/>
          </p:nvSpPr>
          <p:spPr>
            <a:xfrm rot="2105959">
              <a:off x="7945056" y="158437"/>
              <a:ext cx="832398" cy="655183"/>
            </a:xfrm>
            <a:custGeom>
              <a:rect b="b" l="l" r="r" t="t"/>
              <a:pathLst>
                <a:path extrusionOk="0" h="8707" w="11062">
                  <a:moveTo>
                    <a:pt x="10876" y="0"/>
                  </a:moveTo>
                  <a:cubicBezTo>
                    <a:pt x="10831" y="0"/>
                    <a:pt x="10798" y="27"/>
                    <a:pt x="10728" y="84"/>
                  </a:cubicBezTo>
                  <a:cubicBezTo>
                    <a:pt x="10312" y="501"/>
                    <a:pt x="9895" y="953"/>
                    <a:pt x="9478" y="1370"/>
                  </a:cubicBezTo>
                  <a:cubicBezTo>
                    <a:pt x="8764" y="2084"/>
                    <a:pt x="7918" y="2560"/>
                    <a:pt x="6978" y="2918"/>
                  </a:cubicBezTo>
                  <a:cubicBezTo>
                    <a:pt x="6573" y="3084"/>
                    <a:pt x="6168" y="3227"/>
                    <a:pt x="5763" y="3346"/>
                  </a:cubicBezTo>
                  <a:cubicBezTo>
                    <a:pt x="5347" y="3465"/>
                    <a:pt x="4942" y="3620"/>
                    <a:pt x="4525" y="3739"/>
                  </a:cubicBezTo>
                  <a:cubicBezTo>
                    <a:pt x="3620" y="4001"/>
                    <a:pt x="2763" y="4406"/>
                    <a:pt x="2025" y="5001"/>
                  </a:cubicBezTo>
                  <a:cubicBezTo>
                    <a:pt x="965" y="5859"/>
                    <a:pt x="298" y="6954"/>
                    <a:pt x="25" y="8275"/>
                  </a:cubicBezTo>
                  <a:cubicBezTo>
                    <a:pt x="1" y="8383"/>
                    <a:pt x="1" y="8478"/>
                    <a:pt x="1" y="8585"/>
                  </a:cubicBezTo>
                  <a:cubicBezTo>
                    <a:pt x="1" y="8633"/>
                    <a:pt x="37" y="8680"/>
                    <a:pt x="72" y="8692"/>
                  </a:cubicBezTo>
                  <a:cubicBezTo>
                    <a:pt x="89" y="8702"/>
                    <a:pt x="105" y="8706"/>
                    <a:pt x="121" y="8706"/>
                  </a:cubicBezTo>
                  <a:cubicBezTo>
                    <a:pt x="162" y="8706"/>
                    <a:pt x="198" y="8676"/>
                    <a:pt x="215" y="8633"/>
                  </a:cubicBezTo>
                  <a:cubicBezTo>
                    <a:pt x="263" y="8526"/>
                    <a:pt x="310" y="8418"/>
                    <a:pt x="334" y="8299"/>
                  </a:cubicBezTo>
                  <a:cubicBezTo>
                    <a:pt x="477" y="7811"/>
                    <a:pt x="679" y="7371"/>
                    <a:pt x="930" y="6918"/>
                  </a:cubicBezTo>
                  <a:cubicBezTo>
                    <a:pt x="1394" y="6120"/>
                    <a:pt x="2037" y="5489"/>
                    <a:pt x="2823" y="5013"/>
                  </a:cubicBezTo>
                  <a:cubicBezTo>
                    <a:pt x="3727" y="4454"/>
                    <a:pt x="4239" y="4299"/>
                    <a:pt x="5204" y="4001"/>
                  </a:cubicBezTo>
                  <a:cubicBezTo>
                    <a:pt x="5966" y="3763"/>
                    <a:pt x="6716" y="3549"/>
                    <a:pt x="7430" y="3203"/>
                  </a:cubicBezTo>
                  <a:cubicBezTo>
                    <a:pt x="8049" y="2906"/>
                    <a:pt x="8645" y="2572"/>
                    <a:pt x="9169" y="2132"/>
                  </a:cubicBezTo>
                  <a:cubicBezTo>
                    <a:pt x="9716" y="1644"/>
                    <a:pt x="10228" y="1120"/>
                    <a:pt x="10705" y="572"/>
                  </a:cubicBezTo>
                  <a:cubicBezTo>
                    <a:pt x="10836" y="417"/>
                    <a:pt x="10966" y="274"/>
                    <a:pt x="11062" y="60"/>
                  </a:cubicBezTo>
                  <a:cubicBezTo>
                    <a:pt x="10967" y="21"/>
                    <a:pt x="10916" y="0"/>
                    <a:pt x="10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rot="2105959">
              <a:off x="7296473" y="445533"/>
              <a:ext cx="609287" cy="861964"/>
            </a:xfrm>
            <a:custGeom>
              <a:rect b="b" l="l" r="r" t="t"/>
              <a:pathLst>
                <a:path extrusionOk="0" h="11455" w="8097">
                  <a:moveTo>
                    <a:pt x="4466" y="233"/>
                  </a:moveTo>
                  <a:cubicBezTo>
                    <a:pt x="4791" y="233"/>
                    <a:pt x="5116" y="238"/>
                    <a:pt x="5442" y="238"/>
                  </a:cubicBezTo>
                  <a:cubicBezTo>
                    <a:pt x="5609" y="238"/>
                    <a:pt x="5740" y="286"/>
                    <a:pt x="5859" y="381"/>
                  </a:cubicBezTo>
                  <a:cubicBezTo>
                    <a:pt x="6013" y="524"/>
                    <a:pt x="6180" y="655"/>
                    <a:pt x="6299" y="798"/>
                  </a:cubicBezTo>
                  <a:cubicBezTo>
                    <a:pt x="6692" y="1310"/>
                    <a:pt x="7085" y="1810"/>
                    <a:pt x="7466" y="2334"/>
                  </a:cubicBezTo>
                  <a:cubicBezTo>
                    <a:pt x="7609" y="2513"/>
                    <a:pt x="7764" y="2691"/>
                    <a:pt x="7823" y="2905"/>
                  </a:cubicBezTo>
                  <a:cubicBezTo>
                    <a:pt x="7906" y="3096"/>
                    <a:pt x="7859" y="3334"/>
                    <a:pt x="7859" y="3560"/>
                  </a:cubicBezTo>
                  <a:cubicBezTo>
                    <a:pt x="7847" y="3941"/>
                    <a:pt x="7823" y="4346"/>
                    <a:pt x="7811" y="4751"/>
                  </a:cubicBezTo>
                  <a:cubicBezTo>
                    <a:pt x="7787" y="5906"/>
                    <a:pt x="7752" y="7084"/>
                    <a:pt x="7728" y="8263"/>
                  </a:cubicBezTo>
                  <a:cubicBezTo>
                    <a:pt x="7692" y="9025"/>
                    <a:pt x="7656" y="9823"/>
                    <a:pt x="7621" y="10609"/>
                  </a:cubicBezTo>
                  <a:cubicBezTo>
                    <a:pt x="7609" y="10668"/>
                    <a:pt x="7609" y="10728"/>
                    <a:pt x="7585" y="10799"/>
                  </a:cubicBezTo>
                  <a:cubicBezTo>
                    <a:pt x="7502" y="10811"/>
                    <a:pt x="7430" y="10835"/>
                    <a:pt x="7359" y="10847"/>
                  </a:cubicBezTo>
                  <a:cubicBezTo>
                    <a:pt x="6760" y="10922"/>
                    <a:pt x="6181" y="10968"/>
                    <a:pt x="5594" y="10968"/>
                  </a:cubicBezTo>
                  <a:cubicBezTo>
                    <a:pt x="5528" y="10968"/>
                    <a:pt x="5461" y="10967"/>
                    <a:pt x="5394" y="10966"/>
                  </a:cubicBezTo>
                  <a:cubicBezTo>
                    <a:pt x="5192" y="10966"/>
                    <a:pt x="4989" y="10978"/>
                    <a:pt x="4799" y="10990"/>
                  </a:cubicBezTo>
                  <a:cubicBezTo>
                    <a:pt x="3525" y="11049"/>
                    <a:pt x="2275" y="11097"/>
                    <a:pt x="1025" y="11145"/>
                  </a:cubicBezTo>
                  <a:cubicBezTo>
                    <a:pt x="846" y="11145"/>
                    <a:pt x="656" y="11133"/>
                    <a:pt x="489" y="11133"/>
                  </a:cubicBezTo>
                  <a:cubicBezTo>
                    <a:pt x="394" y="11025"/>
                    <a:pt x="370" y="10906"/>
                    <a:pt x="370" y="10787"/>
                  </a:cubicBezTo>
                  <a:lnTo>
                    <a:pt x="370" y="9906"/>
                  </a:lnTo>
                  <a:cubicBezTo>
                    <a:pt x="370" y="8335"/>
                    <a:pt x="394" y="6739"/>
                    <a:pt x="358" y="5156"/>
                  </a:cubicBezTo>
                  <a:cubicBezTo>
                    <a:pt x="346" y="4465"/>
                    <a:pt x="275" y="3763"/>
                    <a:pt x="227" y="3036"/>
                  </a:cubicBezTo>
                  <a:cubicBezTo>
                    <a:pt x="787" y="2322"/>
                    <a:pt x="1370" y="1608"/>
                    <a:pt x="1918" y="858"/>
                  </a:cubicBezTo>
                  <a:cubicBezTo>
                    <a:pt x="2156" y="548"/>
                    <a:pt x="2465" y="357"/>
                    <a:pt x="2858" y="310"/>
                  </a:cubicBezTo>
                  <a:cubicBezTo>
                    <a:pt x="3227" y="262"/>
                    <a:pt x="3596" y="238"/>
                    <a:pt x="3977" y="238"/>
                  </a:cubicBezTo>
                  <a:cubicBezTo>
                    <a:pt x="4140" y="234"/>
                    <a:pt x="4303" y="233"/>
                    <a:pt x="4466" y="233"/>
                  </a:cubicBezTo>
                  <a:close/>
                  <a:moveTo>
                    <a:pt x="5228" y="0"/>
                  </a:moveTo>
                  <a:cubicBezTo>
                    <a:pt x="4894" y="0"/>
                    <a:pt x="4549" y="0"/>
                    <a:pt x="4216" y="12"/>
                  </a:cubicBezTo>
                  <a:cubicBezTo>
                    <a:pt x="3692" y="48"/>
                    <a:pt x="3156" y="12"/>
                    <a:pt x="2632" y="107"/>
                  </a:cubicBezTo>
                  <a:cubicBezTo>
                    <a:pt x="2227" y="179"/>
                    <a:pt x="1918" y="357"/>
                    <a:pt x="1680" y="703"/>
                  </a:cubicBezTo>
                  <a:cubicBezTo>
                    <a:pt x="1322" y="1215"/>
                    <a:pt x="929" y="1739"/>
                    <a:pt x="548" y="2262"/>
                  </a:cubicBezTo>
                  <a:lnTo>
                    <a:pt x="108" y="2882"/>
                  </a:lnTo>
                  <a:cubicBezTo>
                    <a:pt x="48" y="2977"/>
                    <a:pt x="1" y="3060"/>
                    <a:pt x="1" y="3179"/>
                  </a:cubicBezTo>
                  <a:cubicBezTo>
                    <a:pt x="13" y="3572"/>
                    <a:pt x="36" y="3953"/>
                    <a:pt x="36" y="4346"/>
                  </a:cubicBezTo>
                  <a:cubicBezTo>
                    <a:pt x="48" y="5120"/>
                    <a:pt x="48" y="5894"/>
                    <a:pt x="60" y="6668"/>
                  </a:cubicBezTo>
                  <a:lnTo>
                    <a:pt x="108" y="10466"/>
                  </a:lnTo>
                  <a:cubicBezTo>
                    <a:pt x="108" y="10656"/>
                    <a:pt x="120" y="10835"/>
                    <a:pt x="144" y="11025"/>
                  </a:cubicBezTo>
                  <a:cubicBezTo>
                    <a:pt x="179" y="11264"/>
                    <a:pt x="251" y="11335"/>
                    <a:pt x="489" y="11395"/>
                  </a:cubicBezTo>
                  <a:cubicBezTo>
                    <a:pt x="537" y="11395"/>
                    <a:pt x="584" y="11418"/>
                    <a:pt x="632" y="11418"/>
                  </a:cubicBezTo>
                  <a:cubicBezTo>
                    <a:pt x="953" y="11430"/>
                    <a:pt x="1263" y="11454"/>
                    <a:pt x="1584" y="11454"/>
                  </a:cubicBezTo>
                  <a:cubicBezTo>
                    <a:pt x="2072" y="11454"/>
                    <a:pt x="2561" y="11442"/>
                    <a:pt x="3049" y="11430"/>
                  </a:cubicBezTo>
                  <a:cubicBezTo>
                    <a:pt x="4108" y="11383"/>
                    <a:pt x="5168" y="11359"/>
                    <a:pt x="6228" y="11311"/>
                  </a:cubicBezTo>
                  <a:cubicBezTo>
                    <a:pt x="6668" y="11299"/>
                    <a:pt x="7121" y="11252"/>
                    <a:pt x="7561" y="11204"/>
                  </a:cubicBezTo>
                  <a:cubicBezTo>
                    <a:pt x="7692" y="11204"/>
                    <a:pt x="7835" y="11192"/>
                    <a:pt x="7954" y="11061"/>
                  </a:cubicBezTo>
                  <a:cubicBezTo>
                    <a:pt x="7930" y="10978"/>
                    <a:pt x="7895" y="10906"/>
                    <a:pt x="7859" y="10847"/>
                  </a:cubicBezTo>
                  <a:cubicBezTo>
                    <a:pt x="7847" y="10764"/>
                    <a:pt x="7859" y="10656"/>
                    <a:pt x="7871" y="10561"/>
                  </a:cubicBezTo>
                  <a:cubicBezTo>
                    <a:pt x="7930" y="9942"/>
                    <a:pt x="8002" y="9311"/>
                    <a:pt x="8002" y="8680"/>
                  </a:cubicBezTo>
                  <a:cubicBezTo>
                    <a:pt x="8002" y="8180"/>
                    <a:pt x="8049" y="7692"/>
                    <a:pt x="8049" y="7204"/>
                  </a:cubicBezTo>
                  <a:cubicBezTo>
                    <a:pt x="8061" y="5953"/>
                    <a:pt x="8061" y="4691"/>
                    <a:pt x="8085" y="3441"/>
                  </a:cubicBezTo>
                  <a:cubicBezTo>
                    <a:pt x="8085" y="3322"/>
                    <a:pt x="8049" y="3203"/>
                    <a:pt x="8061" y="3084"/>
                  </a:cubicBezTo>
                  <a:cubicBezTo>
                    <a:pt x="8097" y="2905"/>
                    <a:pt x="8049" y="2763"/>
                    <a:pt x="7966" y="2620"/>
                  </a:cubicBezTo>
                  <a:cubicBezTo>
                    <a:pt x="7728" y="2215"/>
                    <a:pt x="7466" y="1810"/>
                    <a:pt x="7168" y="1453"/>
                  </a:cubicBezTo>
                  <a:cubicBezTo>
                    <a:pt x="7025" y="1298"/>
                    <a:pt x="6906" y="1096"/>
                    <a:pt x="6752" y="941"/>
                  </a:cubicBezTo>
                  <a:cubicBezTo>
                    <a:pt x="6573" y="727"/>
                    <a:pt x="6394" y="548"/>
                    <a:pt x="6240" y="357"/>
                  </a:cubicBezTo>
                  <a:cubicBezTo>
                    <a:pt x="6085" y="179"/>
                    <a:pt x="5894" y="72"/>
                    <a:pt x="5668" y="24"/>
                  </a:cubicBezTo>
                  <a:cubicBezTo>
                    <a:pt x="5537" y="0"/>
                    <a:pt x="5370" y="0"/>
                    <a:pt x="5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rot="2105959">
              <a:off x="7341198" y="692750"/>
              <a:ext cx="413039" cy="499345"/>
            </a:xfrm>
            <a:custGeom>
              <a:rect b="b" l="l" r="r" t="t"/>
              <a:pathLst>
                <a:path extrusionOk="0" h="6636" w="5489">
                  <a:moveTo>
                    <a:pt x="5230" y="1"/>
                  </a:moveTo>
                  <a:cubicBezTo>
                    <a:pt x="5222" y="1"/>
                    <a:pt x="5213" y="1"/>
                    <a:pt x="5203" y="2"/>
                  </a:cubicBezTo>
                  <a:cubicBezTo>
                    <a:pt x="4763" y="62"/>
                    <a:pt x="4298" y="121"/>
                    <a:pt x="3846" y="181"/>
                  </a:cubicBezTo>
                  <a:cubicBezTo>
                    <a:pt x="3310" y="264"/>
                    <a:pt x="2774" y="336"/>
                    <a:pt x="2238" y="395"/>
                  </a:cubicBezTo>
                  <a:cubicBezTo>
                    <a:pt x="1548" y="467"/>
                    <a:pt x="834" y="538"/>
                    <a:pt x="119" y="622"/>
                  </a:cubicBezTo>
                  <a:cubicBezTo>
                    <a:pt x="36" y="633"/>
                    <a:pt x="12" y="657"/>
                    <a:pt x="12" y="741"/>
                  </a:cubicBezTo>
                  <a:cubicBezTo>
                    <a:pt x="12" y="776"/>
                    <a:pt x="24" y="824"/>
                    <a:pt x="24" y="872"/>
                  </a:cubicBezTo>
                  <a:cubicBezTo>
                    <a:pt x="24" y="1538"/>
                    <a:pt x="60" y="2205"/>
                    <a:pt x="36" y="2884"/>
                  </a:cubicBezTo>
                  <a:cubicBezTo>
                    <a:pt x="12" y="3598"/>
                    <a:pt x="12" y="4324"/>
                    <a:pt x="0" y="5051"/>
                  </a:cubicBezTo>
                  <a:lnTo>
                    <a:pt x="0" y="6456"/>
                  </a:lnTo>
                  <a:cubicBezTo>
                    <a:pt x="0" y="6585"/>
                    <a:pt x="29" y="6636"/>
                    <a:pt x="149" y="6636"/>
                  </a:cubicBezTo>
                  <a:cubicBezTo>
                    <a:pt x="162" y="6636"/>
                    <a:pt x="176" y="6635"/>
                    <a:pt x="191" y="6634"/>
                  </a:cubicBezTo>
                  <a:cubicBezTo>
                    <a:pt x="679" y="6598"/>
                    <a:pt x="1155" y="6610"/>
                    <a:pt x="1631" y="6575"/>
                  </a:cubicBezTo>
                  <a:cubicBezTo>
                    <a:pt x="1965" y="6539"/>
                    <a:pt x="2298" y="6539"/>
                    <a:pt x="2643" y="6527"/>
                  </a:cubicBezTo>
                  <a:cubicBezTo>
                    <a:pt x="3036" y="6515"/>
                    <a:pt x="3417" y="6515"/>
                    <a:pt x="3810" y="6456"/>
                  </a:cubicBezTo>
                  <a:cubicBezTo>
                    <a:pt x="4203" y="6396"/>
                    <a:pt x="4620" y="6348"/>
                    <a:pt x="5025" y="6301"/>
                  </a:cubicBezTo>
                  <a:cubicBezTo>
                    <a:pt x="5035" y="6300"/>
                    <a:pt x="5045" y="6299"/>
                    <a:pt x="5056" y="6299"/>
                  </a:cubicBezTo>
                  <a:cubicBezTo>
                    <a:pt x="5112" y="6299"/>
                    <a:pt x="5170" y="6313"/>
                    <a:pt x="5223" y="6313"/>
                  </a:cubicBezTo>
                  <a:cubicBezTo>
                    <a:pt x="5264" y="6313"/>
                    <a:pt x="5302" y="6305"/>
                    <a:pt x="5334" y="6277"/>
                  </a:cubicBezTo>
                  <a:cubicBezTo>
                    <a:pt x="5441" y="6182"/>
                    <a:pt x="5334" y="6075"/>
                    <a:pt x="5358" y="5979"/>
                  </a:cubicBezTo>
                  <a:cubicBezTo>
                    <a:pt x="5370" y="5944"/>
                    <a:pt x="5370" y="5896"/>
                    <a:pt x="5370" y="5872"/>
                  </a:cubicBezTo>
                  <a:cubicBezTo>
                    <a:pt x="5453" y="4693"/>
                    <a:pt x="5477" y="3539"/>
                    <a:pt x="5489" y="2360"/>
                  </a:cubicBezTo>
                  <a:cubicBezTo>
                    <a:pt x="5489" y="2003"/>
                    <a:pt x="5477" y="1657"/>
                    <a:pt x="5417" y="1312"/>
                  </a:cubicBezTo>
                  <a:cubicBezTo>
                    <a:pt x="5382" y="919"/>
                    <a:pt x="5370" y="526"/>
                    <a:pt x="5334" y="121"/>
                  </a:cubicBezTo>
                  <a:cubicBezTo>
                    <a:pt x="5334" y="47"/>
                    <a:pt x="5305" y="1"/>
                    <a:pt x="5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rot="2105959">
              <a:off x="8895605" y="460424"/>
              <a:ext cx="201591" cy="98123"/>
            </a:xfrm>
            <a:custGeom>
              <a:rect b="b" l="l" r="r" t="t"/>
              <a:pathLst>
                <a:path extrusionOk="0" h="1304" w="2679">
                  <a:moveTo>
                    <a:pt x="2622" y="0"/>
                  </a:moveTo>
                  <a:cubicBezTo>
                    <a:pt x="2613" y="0"/>
                    <a:pt x="2605" y="2"/>
                    <a:pt x="2596" y="5"/>
                  </a:cubicBezTo>
                  <a:cubicBezTo>
                    <a:pt x="2084" y="124"/>
                    <a:pt x="1572" y="243"/>
                    <a:pt x="1060" y="374"/>
                  </a:cubicBezTo>
                  <a:cubicBezTo>
                    <a:pt x="893" y="421"/>
                    <a:pt x="738" y="493"/>
                    <a:pt x="548" y="493"/>
                  </a:cubicBezTo>
                  <a:cubicBezTo>
                    <a:pt x="488" y="493"/>
                    <a:pt x="452" y="529"/>
                    <a:pt x="405" y="576"/>
                  </a:cubicBezTo>
                  <a:cubicBezTo>
                    <a:pt x="286" y="683"/>
                    <a:pt x="179" y="814"/>
                    <a:pt x="60" y="921"/>
                  </a:cubicBezTo>
                  <a:cubicBezTo>
                    <a:pt x="0" y="1005"/>
                    <a:pt x="24" y="1052"/>
                    <a:pt x="95" y="1088"/>
                  </a:cubicBezTo>
                  <a:cubicBezTo>
                    <a:pt x="331" y="1212"/>
                    <a:pt x="567" y="1303"/>
                    <a:pt x="843" y="1303"/>
                  </a:cubicBezTo>
                  <a:cubicBezTo>
                    <a:pt x="859" y="1303"/>
                    <a:pt x="876" y="1303"/>
                    <a:pt x="893" y="1302"/>
                  </a:cubicBezTo>
                  <a:cubicBezTo>
                    <a:pt x="1012" y="1291"/>
                    <a:pt x="1131" y="1291"/>
                    <a:pt x="1238" y="1243"/>
                  </a:cubicBezTo>
                  <a:cubicBezTo>
                    <a:pt x="1881" y="1064"/>
                    <a:pt x="2357" y="671"/>
                    <a:pt x="2679" y="100"/>
                  </a:cubicBezTo>
                  <a:lnTo>
                    <a:pt x="2679" y="40"/>
                  </a:lnTo>
                  <a:cubicBezTo>
                    <a:pt x="2670" y="14"/>
                    <a:pt x="2648" y="0"/>
                    <a:pt x="2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rot="2105959">
              <a:off x="8909070" y="90282"/>
              <a:ext cx="421993" cy="533206"/>
            </a:xfrm>
            <a:custGeom>
              <a:rect b="b" l="l" r="r" t="t"/>
              <a:pathLst>
                <a:path extrusionOk="0" h="7086" w="5608">
                  <a:moveTo>
                    <a:pt x="4846" y="559"/>
                  </a:moveTo>
                  <a:cubicBezTo>
                    <a:pt x="4858" y="559"/>
                    <a:pt x="4882" y="559"/>
                    <a:pt x="4882" y="571"/>
                  </a:cubicBezTo>
                  <a:lnTo>
                    <a:pt x="4882" y="606"/>
                  </a:lnTo>
                  <a:cubicBezTo>
                    <a:pt x="4858" y="618"/>
                    <a:pt x="4858" y="642"/>
                    <a:pt x="4846" y="666"/>
                  </a:cubicBezTo>
                  <a:cubicBezTo>
                    <a:pt x="4560" y="1154"/>
                    <a:pt x="4298" y="1630"/>
                    <a:pt x="4024" y="2106"/>
                  </a:cubicBezTo>
                  <a:cubicBezTo>
                    <a:pt x="4013" y="2142"/>
                    <a:pt x="3977" y="2166"/>
                    <a:pt x="3965" y="2178"/>
                  </a:cubicBezTo>
                  <a:lnTo>
                    <a:pt x="3917" y="2178"/>
                  </a:lnTo>
                  <a:cubicBezTo>
                    <a:pt x="3917" y="2166"/>
                    <a:pt x="3905" y="2166"/>
                    <a:pt x="3905" y="2154"/>
                  </a:cubicBezTo>
                  <a:cubicBezTo>
                    <a:pt x="3834" y="1844"/>
                    <a:pt x="3763" y="1547"/>
                    <a:pt x="3667" y="1213"/>
                  </a:cubicBezTo>
                  <a:cubicBezTo>
                    <a:pt x="3965" y="987"/>
                    <a:pt x="4548" y="666"/>
                    <a:pt x="4846" y="559"/>
                  </a:cubicBezTo>
                  <a:close/>
                  <a:moveTo>
                    <a:pt x="5179" y="547"/>
                  </a:moveTo>
                  <a:cubicBezTo>
                    <a:pt x="5215" y="749"/>
                    <a:pt x="5203" y="916"/>
                    <a:pt x="5203" y="1071"/>
                  </a:cubicBezTo>
                  <a:cubicBezTo>
                    <a:pt x="5179" y="1404"/>
                    <a:pt x="5132" y="1737"/>
                    <a:pt x="5084" y="2083"/>
                  </a:cubicBezTo>
                  <a:cubicBezTo>
                    <a:pt x="5072" y="2154"/>
                    <a:pt x="5060" y="2225"/>
                    <a:pt x="5025" y="2285"/>
                  </a:cubicBezTo>
                  <a:cubicBezTo>
                    <a:pt x="4977" y="2333"/>
                    <a:pt x="4941" y="2404"/>
                    <a:pt x="4882" y="2416"/>
                  </a:cubicBezTo>
                  <a:cubicBezTo>
                    <a:pt x="4632" y="2499"/>
                    <a:pt x="4382" y="2535"/>
                    <a:pt x="4108" y="2606"/>
                  </a:cubicBezTo>
                  <a:cubicBezTo>
                    <a:pt x="4132" y="2535"/>
                    <a:pt x="4132" y="2475"/>
                    <a:pt x="4167" y="2428"/>
                  </a:cubicBezTo>
                  <a:cubicBezTo>
                    <a:pt x="4370" y="2011"/>
                    <a:pt x="4596" y="1618"/>
                    <a:pt x="4822" y="1202"/>
                  </a:cubicBezTo>
                  <a:cubicBezTo>
                    <a:pt x="4906" y="1023"/>
                    <a:pt x="5001" y="821"/>
                    <a:pt x="5084" y="630"/>
                  </a:cubicBezTo>
                  <a:cubicBezTo>
                    <a:pt x="5096" y="606"/>
                    <a:pt x="5132" y="582"/>
                    <a:pt x="5179" y="547"/>
                  </a:cubicBezTo>
                  <a:close/>
                  <a:moveTo>
                    <a:pt x="3465" y="1309"/>
                  </a:moveTo>
                  <a:cubicBezTo>
                    <a:pt x="3572" y="1547"/>
                    <a:pt x="3584" y="1761"/>
                    <a:pt x="3632" y="1975"/>
                  </a:cubicBezTo>
                  <a:cubicBezTo>
                    <a:pt x="3667" y="2166"/>
                    <a:pt x="3751" y="2356"/>
                    <a:pt x="3715" y="2547"/>
                  </a:cubicBezTo>
                  <a:cubicBezTo>
                    <a:pt x="3703" y="2726"/>
                    <a:pt x="3548" y="2880"/>
                    <a:pt x="3465" y="3047"/>
                  </a:cubicBezTo>
                  <a:cubicBezTo>
                    <a:pt x="3334" y="3297"/>
                    <a:pt x="3179" y="3547"/>
                    <a:pt x="3036" y="3797"/>
                  </a:cubicBezTo>
                  <a:cubicBezTo>
                    <a:pt x="3001" y="3857"/>
                    <a:pt x="2953" y="3904"/>
                    <a:pt x="2917" y="3964"/>
                  </a:cubicBezTo>
                  <a:lnTo>
                    <a:pt x="2858" y="3904"/>
                  </a:lnTo>
                  <a:cubicBezTo>
                    <a:pt x="2691" y="3309"/>
                    <a:pt x="2524" y="2702"/>
                    <a:pt x="2381" y="2106"/>
                  </a:cubicBezTo>
                  <a:cubicBezTo>
                    <a:pt x="2381" y="2094"/>
                    <a:pt x="2393" y="2059"/>
                    <a:pt x="2393" y="2011"/>
                  </a:cubicBezTo>
                  <a:cubicBezTo>
                    <a:pt x="2703" y="1749"/>
                    <a:pt x="3072" y="1523"/>
                    <a:pt x="3465" y="1309"/>
                  </a:cubicBezTo>
                  <a:close/>
                  <a:moveTo>
                    <a:pt x="4906" y="2654"/>
                  </a:moveTo>
                  <a:cubicBezTo>
                    <a:pt x="4941" y="2702"/>
                    <a:pt x="4953" y="2737"/>
                    <a:pt x="4953" y="2761"/>
                  </a:cubicBezTo>
                  <a:cubicBezTo>
                    <a:pt x="4882" y="3071"/>
                    <a:pt x="4822" y="3404"/>
                    <a:pt x="4739" y="3702"/>
                  </a:cubicBezTo>
                  <a:cubicBezTo>
                    <a:pt x="4679" y="3726"/>
                    <a:pt x="4644" y="3773"/>
                    <a:pt x="4584" y="3785"/>
                  </a:cubicBezTo>
                  <a:cubicBezTo>
                    <a:pt x="4144" y="3904"/>
                    <a:pt x="3703" y="4047"/>
                    <a:pt x="3274" y="4166"/>
                  </a:cubicBezTo>
                  <a:cubicBezTo>
                    <a:pt x="3262" y="4170"/>
                    <a:pt x="3252" y="4171"/>
                    <a:pt x="3241" y="4171"/>
                  </a:cubicBezTo>
                  <a:cubicBezTo>
                    <a:pt x="3219" y="4171"/>
                    <a:pt x="3195" y="4166"/>
                    <a:pt x="3155" y="4166"/>
                  </a:cubicBezTo>
                  <a:cubicBezTo>
                    <a:pt x="3405" y="3726"/>
                    <a:pt x="3643" y="3309"/>
                    <a:pt x="3882" y="2892"/>
                  </a:cubicBezTo>
                  <a:cubicBezTo>
                    <a:pt x="4227" y="2821"/>
                    <a:pt x="4560" y="2737"/>
                    <a:pt x="4906" y="2654"/>
                  </a:cubicBezTo>
                  <a:close/>
                  <a:moveTo>
                    <a:pt x="2215" y="2214"/>
                  </a:moveTo>
                  <a:cubicBezTo>
                    <a:pt x="2227" y="2273"/>
                    <a:pt x="2250" y="2321"/>
                    <a:pt x="2274" y="2380"/>
                  </a:cubicBezTo>
                  <a:lnTo>
                    <a:pt x="2667" y="4119"/>
                  </a:lnTo>
                  <a:cubicBezTo>
                    <a:pt x="2703" y="4250"/>
                    <a:pt x="2691" y="4357"/>
                    <a:pt x="2596" y="4476"/>
                  </a:cubicBezTo>
                  <a:cubicBezTo>
                    <a:pt x="2370" y="4785"/>
                    <a:pt x="2131" y="5095"/>
                    <a:pt x="1917" y="5416"/>
                  </a:cubicBezTo>
                  <a:cubicBezTo>
                    <a:pt x="1881" y="5440"/>
                    <a:pt x="1858" y="5488"/>
                    <a:pt x="1834" y="5535"/>
                  </a:cubicBezTo>
                  <a:cubicBezTo>
                    <a:pt x="1810" y="5512"/>
                    <a:pt x="1786" y="5512"/>
                    <a:pt x="1750" y="5500"/>
                  </a:cubicBezTo>
                  <a:cubicBezTo>
                    <a:pt x="1608" y="4726"/>
                    <a:pt x="1405" y="3964"/>
                    <a:pt x="1096" y="3273"/>
                  </a:cubicBezTo>
                  <a:cubicBezTo>
                    <a:pt x="1322" y="2928"/>
                    <a:pt x="1893" y="2380"/>
                    <a:pt x="2215" y="2214"/>
                  </a:cubicBezTo>
                  <a:close/>
                  <a:moveTo>
                    <a:pt x="4644" y="3999"/>
                  </a:moveTo>
                  <a:lnTo>
                    <a:pt x="4644" y="3999"/>
                  </a:lnTo>
                  <a:cubicBezTo>
                    <a:pt x="4477" y="4476"/>
                    <a:pt x="4298" y="4881"/>
                    <a:pt x="4108" y="5262"/>
                  </a:cubicBezTo>
                  <a:cubicBezTo>
                    <a:pt x="3405" y="5440"/>
                    <a:pt x="2739" y="5619"/>
                    <a:pt x="2024" y="5797"/>
                  </a:cubicBezTo>
                  <a:cubicBezTo>
                    <a:pt x="2036" y="5726"/>
                    <a:pt x="2048" y="5678"/>
                    <a:pt x="2060" y="5654"/>
                  </a:cubicBezTo>
                  <a:cubicBezTo>
                    <a:pt x="2298" y="5309"/>
                    <a:pt x="2560" y="4976"/>
                    <a:pt x="2810" y="4642"/>
                  </a:cubicBezTo>
                  <a:cubicBezTo>
                    <a:pt x="2881" y="4547"/>
                    <a:pt x="2953" y="4488"/>
                    <a:pt x="3060" y="4464"/>
                  </a:cubicBezTo>
                  <a:cubicBezTo>
                    <a:pt x="3572" y="4309"/>
                    <a:pt x="4060" y="4166"/>
                    <a:pt x="4644" y="3999"/>
                  </a:cubicBezTo>
                  <a:close/>
                  <a:moveTo>
                    <a:pt x="953" y="3476"/>
                  </a:moveTo>
                  <a:cubicBezTo>
                    <a:pt x="1227" y="4238"/>
                    <a:pt x="1405" y="5023"/>
                    <a:pt x="1560" y="5845"/>
                  </a:cubicBezTo>
                  <a:cubicBezTo>
                    <a:pt x="1393" y="6024"/>
                    <a:pt x="1227" y="6178"/>
                    <a:pt x="1048" y="6381"/>
                  </a:cubicBezTo>
                  <a:cubicBezTo>
                    <a:pt x="988" y="6345"/>
                    <a:pt x="953" y="6333"/>
                    <a:pt x="917" y="6297"/>
                  </a:cubicBezTo>
                  <a:cubicBezTo>
                    <a:pt x="786" y="6178"/>
                    <a:pt x="691" y="6024"/>
                    <a:pt x="631" y="5857"/>
                  </a:cubicBezTo>
                  <a:cubicBezTo>
                    <a:pt x="572" y="5702"/>
                    <a:pt x="572" y="5547"/>
                    <a:pt x="417" y="5440"/>
                  </a:cubicBezTo>
                  <a:cubicBezTo>
                    <a:pt x="381" y="5404"/>
                    <a:pt x="369" y="5333"/>
                    <a:pt x="369" y="5273"/>
                  </a:cubicBezTo>
                  <a:cubicBezTo>
                    <a:pt x="357" y="4631"/>
                    <a:pt x="476" y="4035"/>
                    <a:pt x="857" y="3523"/>
                  </a:cubicBezTo>
                  <a:cubicBezTo>
                    <a:pt x="869" y="3511"/>
                    <a:pt x="905" y="3488"/>
                    <a:pt x="953" y="3476"/>
                  </a:cubicBezTo>
                  <a:close/>
                  <a:moveTo>
                    <a:pt x="3751" y="5583"/>
                  </a:moveTo>
                  <a:cubicBezTo>
                    <a:pt x="3786" y="5583"/>
                    <a:pt x="3822" y="5607"/>
                    <a:pt x="3870" y="5607"/>
                  </a:cubicBezTo>
                  <a:cubicBezTo>
                    <a:pt x="3822" y="5785"/>
                    <a:pt x="3715" y="5904"/>
                    <a:pt x="3608" y="6024"/>
                  </a:cubicBezTo>
                  <a:cubicBezTo>
                    <a:pt x="3274" y="6440"/>
                    <a:pt x="2822" y="6678"/>
                    <a:pt x="2298" y="6762"/>
                  </a:cubicBezTo>
                  <a:cubicBezTo>
                    <a:pt x="2220" y="6775"/>
                    <a:pt x="2145" y="6782"/>
                    <a:pt x="2071" y="6782"/>
                  </a:cubicBezTo>
                  <a:cubicBezTo>
                    <a:pt x="1807" y="6782"/>
                    <a:pt x="1563" y="6695"/>
                    <a:pt x="1274" y="6500"/>
                  </a:cubicBezTo>
                  <a:cubicBezTo>
                    <a:pt x="1381" y="6416"/>
                    <a:pt x="1465" y="6369"/>
                    <a:pt x="1500" y="6297"/>
                  </a:cubicBezTo>
                  <a:cubicBezTo>
                    <a:pt x="1631" y="6143"/>
                    <a:pt x="1762" y="6035"/>
                    <a:pt x="1977" y="6035"/>
                  </a:cubicBezTo>
                  <a:cubicBezTo>
                    <a:pt x="2048" y="6035"/>
                    <a:pt x="2143" y="5988"/>
                    <a:pt x="2215" y="5976"/>
                  </a:cubicBezTo>
                  <a:cubicBezTo>
                    <a:pt x="2739" y="5845"/>
                    <a:pt x="3239" y="5702"/>
                    <a:pt x="3751" y="5583"/>
                  </a:cubicBezTo>
                  <a:close/>
                  <a:moveTo>
                    <a:pt x="5179" y="0"/>
                  </a:moveTo>
                  <a:cubicBezTo>
                    <a:pt x="5107" y="0"/>
                    <a:pt x="5034" y="24"/>
                    <a:pt x="4953" y="70"/>
                  </a:cubicBezTo>
                  <a:cubicBezTo>
                    <a:pt x="4167" y="511"/>
                    <a:pt x="3346" y="928"/>
                    <a:pt x="2584" y="1452"/>
                  </a:cubicBezTo>
                  <a:cubicBezTo>
                    <a:pt x="1989" y="1856"/>
                    <a:pt x="1441" y="2297"/>
                    <a:pt x="953" y="2833"/>
                  </a:cubicBezTo>
                  <a:cubicBezTo>
                    <a:pt x="441" y="3392"/>
                    <a:pt x="119" y="4023"/>
                    <a:pt x="60" y="4785"/>
                  </a:cubicBezTo>
                  <a:cubicBezTo>
                    <a:pt x="0" y="5547"/>
                    <a:pt x="155" y="6214"/>
                    <a:pt x="857" y="6643"/>
                  </a:cubicBezTo>
                  <a:cubicBezTo>
                    <a:pt x="869" y="6643"/>
                    <a:pt x="869" y="6666"/>
                    <a:pt x="893" y="6666"/>
                  </a:cubicBezTo>
                  <a:cubicBezTo>
                    <a:pt x="1215" y="6917"/>
                    <a:pt x="1608" y="7047"/>
                    <a:pt x="2024" y="7083"/>
                  </a:cubicBezTo>
                  <a:cubicBezTo>
                    <a:pt x="2060" y="7084"/>
                    <a:pt x="2095" y="7085"/>
                    <a:pt x="2130" y="7085"/>
                  </a:cubicBezTo>
                  <a:cubicBezTo>
                    <a:pt x="2766" y="7085"/>
                    <a:pt x="3336" y="6879"/>
                    <a:pt x="3810" y="6405"/>
                  </a:cubicBezTo>
                  <a:cubicBezTo>
                    <a:pt x="4167" y="6047"/>
                    <a:pt x="4382" y="5619"/>
                    <a:pt x="4596" y="5178"/>
                  </a:cubicBezTo>
                  <a:cubicBezTo>
                    <a:pt x="4941" y="4404"/>
                    <a:pt x="5191" y="3595"/>
                    <a:pt x="5334" y="2761"/>
                  </a:cubicBezTo>
                  <a:cubicBezTo>
                    <a:pt x="5441" y="2154"/>
                    <a:pt x="5560" y="1523"/>
                    <a:pt x="5608" y="892"/>
                  </a:cubicBezTo>
                  <a:cubicBezTo>
                    <a:pt x="5572" y="690"/>
                    <a:pt x="5560" y="511"/>
                    <a:pt x="5572" y="332"/>
                  </a:cubicBezTo>
                  <a:cubicBezTo>
                    <a:pt x="5560" y="237"/>
                    <a:pt x="5501" y="142"/>
                    <a:pt x="5418" y="82"/>
                  </a:cubicBezTo>
                  <a:cubicBezTo>
                    <a:pt x="5332" y="27"/>
                    <a:pt x="5255" y="0"/>
                    <a:pt x="5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rot="2105959">
              <a:off x="8983842" y="195431"/>
              <a:ext cx="127320" cy="259831"/>
            </a:xfrm>
            <a:custGeom>
              <a:rect b="b" l="l" r="r" t="t"/>
              <a:pathLst>
                <a:path extrusionOk="0" h="3453" w="1692">
                  <a:moveTo>
                    <a:pt x="1144" y="0"/>
                  </a:moveTo>
                  <a:cubicBezTo>
                    <a:pt x="1112" y="0"/>
                    <a:pt x="1067" y="27"/>
                    <a:pt x="1001" y="78"/>
                  </a:cubicBezTo>
                  <a:cubicBezTo>
                    <a:pt x="715" y="317"/>
                    <a:pt x="453" y="567"/>
                    <a:pt x="179" y="840"/>
                  </a:cubicBezTo>
                  <a:cubicBezTo>
                    <a:pt x="37" y="983"/>
                    <a:pt x="1" y="1114"/>
                    <a:pt x="96" y="1317"/>
                  </a:cubicBezTo>
                  <a:cubicBezTo>
                    <a:pt x="203" y="1531"/>
                    <a:pt x="275" y="1769"/>
                    <a:pt x="346" y="2007"/>
                  </a:cubicBezTo>
                  <a:cubicBezTo>
                    <a:pt x="477" y="2460"/>
                    <a:pt x="584" y="2900"/>
                    <a:pt x="656" y="3353"/>
                  </a:cubicBezTo>
                  <a:cubicBezTo>
                    <a:pt x="680" y="3388"/>
                    <a:pt x="656" y="3424"/>
                    <a:pt x="703" y="3448"/>
                  </a:cubicBezTo>
                  <a:cubicBezTo>
                    <a:pt x="715" y="3451"/>
                    <a:pt x="726" y="3452"/>
                    <a:pt x="735" y="3452"/>
                  </a:cubicBezTo>
                  <a:cubicBezTo>
                    <a:pt x="763" y="3452"/>
                    <a:pt x="781" y="3439"/>
                    <a:pt x="799" y="3412"/>
                  </a:cubicBezTo>
                  <a:cubicBezTo>
                    <a:pt x="1072" y="3043"/>
                    <a:pt x="1358" y="2650"/>
                    <a:pt x="1644" y="2281"/>
                  </a:cubicBezTo>
                  <a:cubicBezTo>
                    <a:pt x="1692" y="2233"/>
                    <a:pt x="1692" y="2174"/>
                    <a:pt x="1692" y="2091"/>
                  </a:cubicBezTo>
                  <a:cubicBezTo>
                    <a:pt x="1692" y="2079"/>
                    <a:pt x="1692" y="2031"/>
                    <a:pt x="1656" y="1971"/>
                  </a:cubicBezTo>
                  <a:cubicBezTo>
                    <a:pt x="1513" y="1352"/>
                    <a:pt x="1370" y="757"/>
                    <a:pt x="1227" y="150"/>
                  </a:cubicBezTo>
                  <a:cubicBezTo>
                    <a:pt x="1207" y="48"/>
                    <a:pt x="1186" y="0"/>
                    <a:pt x="1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rot="2105959">
              <a:off x="8985867" y="379309"/>
              <a:ext cx="206181" cy="141842"/>
            </a:xfrm>
            <a:custGeom>
              <a:rect b="b" l="l" r="r" t="t"/>
              <a:pathLst>
                <a:path extrusionOk="0" h="1885" w="2740">
                  <a:moveTo>
                    <a:pt x="2676" y="0"/>
                  </a:moveTo>
                  <a:cubicBezTo>
                    <a:pt x="2669" y="0"/>
                    <a:pt x="2663" y="1"/>
                    <a:pt x="2656" y="4"/>
                  </a:cubicBezTo>
                  <a:cubicBezTo>
                    <a:pt x="2132" y="158"/>
                    <a:pt x="1620" y="325"/>
                    <a:pt x="1108" y="468"/>
                  </a:cubicBezTo>
                  <a:cubicBezTo>
                    <a:pt x="1013" y="480"/>
                    <a:pt x="942" y="539"/>
                    <a:pt x="882" y="623"/>
                  </a:cubicBezTo>
                  <a:lnTo>
                    <a:pt x="37" y="1778"/>
                  </a:lnTo>
                  <a:cubicBezTo>
                    <a:pt x="13" y="1813"/>
                    <a:pt x="1" y="1837"/>
                    <a:pt x="37" y="1873"/>
                  </a:cubicBezTo>
                  <a:cubicBezTo>
                    <a:pt x="49" y="1885"/>
                    <a:pt x="72" y="1885"/>
                    <a:pt x="96" y="1885"/>
                  </a:cubicBezTo>
                  <a:cubicBezTo>
                    <a:pt x="394" y="1813"/>
                    <a:pt x="668" y="1754"/>
                    <a:pt x="965" y="1659"/>
                  </a:cubicBezTo>
                  <a:cubicBezTo>
                    <a:pt x="1311" y="1551"/>
                    <a:pt x="1656" y="1468"/>
                    <a:pt x="2001" y="1409"/>
                  </a:cubicBezTo>
                  <a:cubicBezTo>
                    <a:pt x="2132" y="1373"/>
                    <a:pt x="2215" y="1337"/>
                    <a:pt x="2263" y="1218"/>
                  </a:cubicBezTo>
                  <a:cubicBezTo>
                    <a:pt x="2430" y="837"/>
                    <a:pt x="2573" y="480"/>
                    <a:pt x="2727" y="111"/>
                  </a:cubicBezTo>
                  <a:cubicBezTo>
                    <a:pt x="2739" y="87"/>
                    <a:pt x="2739" y="75"/>
                    <a:pt x="2739" y="39"/>
                  </a:cubicBezTo>
                  <a:cubicBezTo>
                    <a:pt x="2730" y="20"/>
                    <a:pt x="2704" y="0"/>
                    <a:pt x="2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rot="2105959">
              <a:off x="8897157" y="236878"/>
              <a:ext cx="97748" cy="224239"/>
            </a:xfrm>
            <a:custGeom>
              <a:rect b="b" l="l" r="r" t="t"/>
              <a:pathLst>
                <a:path extrusionOk="0" h="2980" w="1299">
                  <a:moveTo>
                    <a:pt x="572" y="0"/>
                  </a:moveTo>
                  <a:cubicBezTo>
                    <a:pt x="155" y="572"/>
                    <a:pt x="1" y="1203"/>
                    <a:pt x="36" y="1893"/>
                  </a:cubicBezTo>
                  <a:cubicBezTo>
                    <a:pt x="36" y="1953"/>
                    <a:pt x="36" y="2024"/>
                    <a:pt x="96" y="2060"/>
                  </a:cubicBezTo>
                  <a:cubicBezTo>
                    <a:pt x="239" y="2131"/>
                    <a:pt x="251" y="2274"/>
                    <a:pt x="298" y="2417"/>
                  </a:cubicBezTo>
                  <a:cubicBezTo>
                    <a:pt x="358" y="2619"/>
                    <a:pt x="465" y="2810"/>
                    <a:pt x="632" y="2953"/>
                  </a:cubicBezTo>
                  <a:cubicBezTo>
                    <a:pt x="661" y="2971"/>
                    <a:pt x="691" y="2980"/>
                    <a:pt x="718" y="2980"/>
                  </a:cubicBezTo>
                  <a:cubicBezTo>
                    <a:pt x="745" y="2980"/>
                    <a:pt x="769" y="2971"/>
                    <a:pt x="786" y="2953"/>
                  </a:cubicBezTo>
                  <a:cubicBezTo>
                    <a:pt x="941" y="2798"/>
                    <a:pt x="1108" y="2631"/>
                    <a:pt x="1251" y="2477"/>
                  </a:cubicBezTo>
                  <a:cubicBezTo>
                    <a:pt x="1298" y="2429"/>
                    <a:pt x="1298" y="2369"/>
                    <a:pt x="1286" y="2310"/>
                  </a:cubicBezTo>
                  <a:cubicBezTo>
                    <a:pt x="1120" y="1560"/>
                    <a:pt x="941" y="798"/>
                    <a:pt x="691" y="71"/>
                  </a:cubicBezTo>
                  <a:cubicBezTo>
                    <a:pt x="667" y="48"/>
                    <a:pt x="644" y="36"/>
                    <a:pt x="632" y="0"/>
                  </a:cubicBezTo>
                  <a:cubicBezTo>
                    <a:pt x="620" y="6"/>
                    <a:pt x="608" y="9"/>
                    <a:pt x="597" y="9"/>
                  </a:cubicBezTo>
                  <a:cubicBezTo>
                    <a:pt x="587" y="9"/>
                    <a:pt x="578" y="6"/>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rot="2105959">
              <a:off x="9241855" y="203201"/>
              <a:ext cx="121902" cy="178413"/>
            </a:xfrm>
            <a:custGeom>
              <a:rect b="b" l="l" r="r" t="t"/>
              <a:pathLst>
                <a:path extrusionOk="0" h="2371" w="1620">
                  <a:moveTo>
                    <a:pt x="1525" y="1"/>
                  </a:moveTo>
                  <a:cubicBezTo>
                    <a:pt x="1513" y="60"/>
                    <a:pt x="1477" y="108"/>
                    <a:pt x="1465" y="168"/>
                  </a:cubicBezTo>
                  <a:cubicBezTo>
                    <a:pt x="1429" y="275"/>
                    <a:pt x="1394" y="394"/>
                    <a:pt x="1346" y="489"/>
                  </a:cubicBezTo>
                  <a:cubicBezTo>
                    <a:pt x="1315" y="563"/>
                    <a:pt x="1292" y="636"/>
                    <a:pt x="1239" y="636"/>
                  </a:cubicBezTo>
                  <a:cubicBezTo>
                    <a:pt x="1231" y="636"/>
                    <a:pt x="1224" y="635"/>
                    <a:pt x="1215" y="632"/>
                  </a:cubicBezTo>
                  <a:cubicBezTo>
                    <a:pt x="1120" y="596"/>
                    <a:pt x="1179" y="513"/>
                    <a:pt x="1215" y="453"/>
                  </a:cubicBezTo>
                  <a:cubicBezTo>
                    <a:pt x="1251" y="358"/>
                    <a:pt x="1287" y="287"/>
                    <a:pt x="1322" y="191"/>
                  </a:cubicBezTo>
                  <a:cubicBezTo>
                    <a:pt x="1346" y="168"/>
                    <a:pt x="1358" y="132"/>
                    <a:pt x="1322" y="108"/>
                  </a:cubicBezTo>
                  <a:cubicBezTo>
                    <a:pt x="1313" y="94"/>
                    <a:pt x="1304" y="89"/>
                    <a:pt x="1294" y="89"/>
                  </a:cubicBezTo>
                  <a:cubicBezTo>
                    <a:pt x="1278" y="89"/>
                    <a:pt x="1261" y="101"/>
                    <a:pt x="1239" y="108"/>
                  </a:cubicBezTo>
                  <a:cubicBezTo>
                    <a:pt x="894" y="299"/>
                    <a:pt x="536" y="489"/>
                    <a:pt x="203" y="692"/>
                  </a:cubicBezTo>
                  <a:cubicBezTo>
                    <a:pt x="108" y="727"/>
                    <a:pt x="48" y="822"/>
                    <a:pt x="1" y="906"/>
                  </a:cubicBezTo>
                  <a:cubicBezTo>
                    <a:pt x="48" y="930"/>
                    <a:pt x="60" y="953"/>
                    <a:pt x="36" y="965"/>
                  </a:cubicBezTo>
                  <a:cubicBezTo>
                    <a:pt x="108" y="1239"/>
                    <a:pt x="167" y="1525"/>
                    <a:pt x="239" y="1787"/>
                  </a:cubicBezTo>
                  <a:cubicBezTo>
                    <a:pt x="251" y="1823"/>
                    <a:pt x="251" y="1858"/>
                    <a:pt x="298" y="1858"/>
                  </a:cubicBezTo>
                  <a:cubicBezTo>
                    <a:pt x="334" y="1858"/>
                    <a:pt x="358" y="1834"/>
                    <a:pt x="370" y="1799"/>
                  </a:cubicBezTo>
                  <a:cubicBezTo>
                    <a:pt x="406" y="1775"/>
                    <a:pt x="417" y="1739"/>
                    <a:pt x="429" y="1715"/>
                  </a:cubicBezTo>
                  <a:cubicBezTo>
                    <a:pt x="584" y="1465"/>
                    <a:pt x="715" y="1203"/>
                    <a:pt x="870" y="953"/>
                  </a:cubicBezTo>
                  <a:cubicBezTo>
                    <a:pt x="917" y="894"/>
                    <a:pt x="941" y="834"/>
                    <a:pt x="989" y="775"/>
                  </a:cubicBezTo>
                  <a:cubicBezTo>
                    <a:pt x="996" y="768"/>
                    <a:pt x="1015" y="761"/>
                    <a:pt x="1034" y="761"/>
                  </a:cubicBezTo>
                  <a:cubicBezTo>
                    <a:pt x="1048" y="761"/>
                    <a:pt x="1062" y="765"/>
                    <a:pt x="1072" y="775"/>
                  </a:cubicBezTo>
                  <a:cubicBezTo>
                    <a:pt x="1072" y="787"/>
                    <a:pt x="1084" y="822"/>
                    <a:pt x="1084" y="834"/>
                  </a:cubicBezTo>
                  <a:cubicBezTo>
                    <a:pt x="1072" y="894"/>
                    <a:pt x="1048" y="965"/>
                    <a:pt x="1013" y="1025"/>
                  </a:cubicBezTo>
                  <a:cubicBezTo>
                    <a:pt x="822" y="1406"/>
                    <a:pt x="608" y="1775"/>
                    <a:pt x="417" y="2144"/>
                  </a:cubicBezTo>
                  <a:cubicBezTo>
                    <a:pt x="406" y="2192"/>
                    <a:pt x="358" y="2239"/>
                    <a:pt x="394" y="2275"/>
                  </a:cubicBezTo>
                  <a:cubicBezTo>
                    <a:pt x="417" y="2323"/>
                    <a:pt x="465" y="2335"/>
                    <a:pt x="489" y="2370"/>
                  </a:cubicBezTo>
                  <a:cubicBezTo>
                    <a:pt x="489" y="2335"/>
                    <a:pt x="513" y="2311"/>
                    <a:pt x="548" y="2299"/>
                  </a:cubicBezTo>
                  <a:cubicBezTo>
                    <a:pt x="727" y="2239"/>
                    <a:pt x="929" y="2180"/>
                    <a:pt x="1120" y="2144"/>
                  </a:cubicBezTo>
                  <a:cubicBezTo>
                    <a:pt x="1358" y="2120"/>
                    <a:pt x="1429" y="2025"/>
                    <a:pt x="1477" y="1787"/>
                  </a:cubicBezTo>
                  <a:cubicBezTo>
                    <a:pt x="1549" y="1346"/>
                    <a:pt x="1596" y="906"/>
                    <a:pt x="1608" y="465"/>
                  </a:cubicBezTo>
                  <a:cubicBezTo>
                    <a:pt x="1620" y="406"/>
                    <a:pt x="1608" y="346"/>
                    <a:pt x="1608" y="287"/>
                  </a:cubicBezTo>
                  <a:cubicBezTo>
                    <a:pt x="1608" y="239"/>
                    <a:pt x="1608" y="191"/>
                    <a:pt x="1596" y="156"/>
                  </a:cubicBezTo>
                  <a:cubicBezTo>
                    <a:pt x="1584" y="96"/>
                    <a:pt x="1608" y="37"/>
                    <a:pt x="1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rot="2105959">
              <a:off x="9117217" y="197614"/>
              <a:ext cx="108508" cy="209716"/>
            </a:xfrm>
            <a:custGeom>
              <a:rect b="b" l="l" r="r" t="t"/>
              <a:pathLst>
                <a:path extrusionOk="0" h="2787" w="1442">
                  <a:moveTo>
                    <a:pt x="1251" y="1"/>
                  </a:moveTo>
                  <a:cubicBezTo>
                    <a:pt x="1234" y="14"/>
                    <a:pt x="1217" y="18"/>
                    <a:pt x="1199" y="18"/>
                  </a:cubicBezTo>
                  <a:cubicBezTo>
                    <a:pt x="1170" y="18"/>
                    <a:pt x="1139" y="7"/>
                    <a:pt x="1107" y="7"/>
                  </a:cubicBezTo>
                  <a:cubicBezTo>
                    <a:pt x="1088" y="7"/>
                    <a:pt x="1068" y="11"/>
                    <a:pt x="1048" y="25"/>
                  </a:cubicBezTo>
                  <a:cubicBezTo>
                    <a:pt x="727" y="239"/>
                    <a:pt x="394" y="441"/>
                    <a:pt x="96" y="679"/>
                  </a:cubicBezTo>
                  <a:cubicBezTo>
                    <a:pt x="13" y="739"/>
                    <a:pt x="1" y="810"/>
                    <a:pt x="36" y="894"/>
                  </a:cubicBezTo>
                  <a:cubicBezTo>
                    <a:pt x="215" y="1465"/>
                    <a:pt x="346" y="2025"/>
                    <a:pt x="477" y="2596"/>
                  </a:cubicBezTo>
                  <a:cubicBezTo>
                    <a:pt x="489" y="2668"/>
                    <a:pt x="489" y="2739"/>
                    <a:pt x="572" y="2787"/>
                  </a:cubicBezTo>
                  <a:cubicBezTo>
                    <a:pt x="596" y="2751"/>
                    <a:pt x="632" y="2739"/>
                    <a:pt x="644" y="2715"/>
                  </a:cubicBezTo>
                  <a:cubicBezTo>
                    <a:pt x="894" y="2311"/>
                    <a:pt x="1132" y="1894"/>
                    <a:pt x="1370" y="1477"/>
                  </a:cubicBezTo>
                  <a:cubicBezTo>
                    <a:pt x="1429" y="1358"/>
                    <a:pt x="1441" y="1251"/>
                    <a:pt x="1429" y="1132"/>
                  </a:cubicBezTo>
                  <a:cubicBezTo>
                    <a:pt x="1417" y="1037"/>
                    <a:pt x="1382" y="929"/>
                    <a:pt x="1370" y="822"/>
                  </a:cubicBezTo>
                  <a:cubicBezTo>
                    <a:pt x="1322" y="596"/>
                    <a:pt x="1287" y="394"/>
                    <a:pt x="1239" y="168"/>
                  </a:cubicBezTo>
                  <a:cubicBezTo>
                    <a:pt x="1227" y="108"/>
                    <a:pt x="1203" y="48"/>
                    <a:pt x="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rot="2105959">
              <a:off x="9127744" y="330357"/>
              <a:ext cx="143198" cy="124686"/>
            </a:xfrm>
            <a:custGeom>
              <a:rect b="b" l="l" r="r" t="t"/>
              <a:pathLst>
                <a:path extrusionOk="0" h="1657" w="1903">
                  <a:moveTo>
                    <a:pt x="1807" y="0"/>
                  </a:moveTo>
                  <a:cubicBezTo>
                    <a:pt x="1785" y="0"/>
                    <a:pt x="1759" y="5"/>
                    <a:pt x="1727" y="13"/>
                  </a:cubicBezTo>
                  <a:cubicBezTo>
                    <a:pt x="1656" y="25"/>
                    <a:pt x="1596" y="49"/>
                    <a:pt x="1513" y="73"/>
                  </a:cubicBezTo>
                  <a:cubicBezTo>
                    <a:pt x="1388" y="92"/>
                    <a:pt x="1256" y="157"/>
                    <a:pt x="1116" y="157"/>
                  </a:cubicBezTo>
                  <a:cubicBezTo>
                    <a:pt x="1082" y="157"/>
                    <a:pt x="1048" y="153"/>
                    <a:pt x="1013" y="144"/>
                  </a:cubicBezTo>
                  <a:cubicBezTo>
                    <a:pt x="1013" y="192"/>
                    <a:pt x="977" y="216"/>
                    <a:pt x="941" y="239"/>
                  </a:cubicBezTo>
                  <a:cubicBezTo>
                    <a:pt x="846" y="239"/>
                    <a:pt x="786" y="263"/>
                    <a:pt x="739" y="347"/>
                  </a:cubicBezTo>
                  <a:cubicBezTo>
                    <a:pt x="501" y="763"/>
                    <a:pt x="251" y="1168"/>
                    <a:pt x="13" y="1585"/>
                  </a:cubicBezTo>
                  <a:cubicBezTo>
                    <a:pt x="1" y="1597"/>
                    <a:pt x="1" y="1632"/>
                    <a:pt x="13" y="1644"/>
                  </a:cubicBezTo>
                  <a:cubicBezTo>
                    <a:pt x="24" y="1656"/>
                    <a:pt x="60" y="1656"/>
                    <a:pt x="72" y="1656"/>
                  </a:cubicBezTo>
                  <a:cubicBezTo>
                    <a:pt x="465" y="1513"/>
                    <a:pt x="858" y="1406"/>
                    <a:pt x="1251" y="1299"/>
                  </a:cubicBezTo>
                  <a:cubicBezTo>
                    <a:pt x="1334" y="1275"/>
                    <a:pt x="1429" y="1263"/>
                    <a:pt x="1513" y="1228"/>
                  </a:cubicBezTo>
                  <a:cubicBezTo>
                    <a:pt x="1608" y="1204"/>
                    <a:pt x="1679" y="1144"/>
                    <a:pt x="1691" y="1037"/>
                  </a:cubicBezTo>
                  <a:cubicBezTo>
                    <a:pt x="1691" y="990"/>
                    <a:pt x="1715" y="966"/>
                    <a:pt x="1727" y="930"/>
                  </a:cubicBezTo>
                  <a:cubicBezTo>
                    <a:pt x="1775" y="668"/>
                    <a:pt x="1834" y="406"/>
                    <a:pt x="1894" y="144"/>
                  </a:cubicBezTo>
                  <a:cubicBezTo>
                    <a:pt x="1903" y="45"/>
                    <a:pt x="1877" y="0"/>
                    <a:pt x="18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35"/>
          <p:cNvSpPr/>
          <p:nvPr/>
        </p:nvSpPr>
        <p:spPr>
          <a:xfrm>
            <a:off x="1816450" y="181087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4323275" y="1810876"/>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6710100" y="1814538"/>
            <a:ext cx="617400" cy="61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35"/>
          <p:cNvGrpSpPr/>
          <p:nvPr/>
        </p:nvGrpSpPr>
        <p:grpSpPr>
          <a:xfrm>
            <a:off x="4439206" y="1927448"/>
            <a:ext cx="385515" cy="384255"/>
            <a:chOff x="-19394200" y="3333800"/>
            <a:chExt cx="305625" cy="304650"/>
          </a:xfrm>
        </p:grpSpPr>
        <p:sp>
          <p:nvSpPr>
            <p:cNvPr id="1154" name="Google Shape;1154;p3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35"/>
          <p:cNvGrpSpPr/>
          <p:nvPr/>
        </p:nvGrpSpPr>
        <p:grpSpPr>
          <a:xfrm>
            <a:off x="1917479" y="1942599"/>
            <a:ext cx="415316" cy="353952"/>
            <a:chOff x="-19835275" y="3330250"/>
            <a:chExt cx="329250" cy="280625"/>
          </a:xfrm>
        </p:grpSpPr>
        <p:sp>
          <p:nvSpPr>
            <p:cNvPr id="1164" name="Google Shape;1164;p3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35"/>
          <p:cNvGrpSpPr/>
          <p:nvPr/>
        </p:nvGrpSpPr>
        <p:grpSpPr>
          <a:xfrm>
            <a:off x="6859328" y="1931608"/>
            <a:ext cx="318945" cy="383246"/>
            <a:chOff x="-16018450" y="4058400"/>
            <a:chExt cx="252850" cy="303850"/>
          </a:xfrm>
        </p:grpSpPr>
        <p:sp>
          <p:nvSpPr>
            <p:cNvPr id="1168" name="Google Shape;1168;p3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404" name="Shape 7404"/>
        <p:cNvGrpSpPr/>
        <p:nvPr/>
      </p:nvGrpSpPr>
      <p:grpSpPr>
        <a:xfrm>
          <a:off x="0" y="0"/>
          <a:ext cx="0" cy="0"/>
          <a:chOff x="0" y="0"/>
          <a:chExt cx="0" cy="0"/>
        </a:xfrm>
      </p:grpSpPr>
      <p:grpSp>
        <p:nvGrpSpPr>
          <p:cNvPr id="7405" name="Google Shape;7405;p80"/>
          <p:cNvGrpSpPr/>
          <p:nvPr/>
        </p:nvGrpSpPr>
        <p:grpSpPr>
          <a:xfrm>
            <a:off x="877057" y="1380546"/>
            <a:ext cx="294401" cy="353645"/>
            <a:chOff x="-35814600" y="3202075"/>
            <a:chExt cx="242625" cy="291450"/>
          </a:xfrm>
        </p:grpSpPr>
        <p:sp>
          <p:nvSpPr>
            <p:cNvPr id="7406" name="Google Shape;7406;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0"/>
          <p:cNvGrpSpPr/>
          <p:nvPr/>
        </p:nvGrpSpPr>
        <p:grpSpPr>
          <a:xfrm>
            <a:off x="847435" y="1821466"/>
            <a:ext cx="353645" cy="353888"/>
            <a:chOff x="-35839800" y="3561025"/>
            <a:chExt cx="291450" cy="291650"/>
          </a:xfrm>
        </p:grpSpPr>
        <p:sp>
          <p:nvSpPr>
            <p:cNvPr id="7414" name="Google Shape;7414;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1" name="Google Shape;7421;p8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80"/>
          <p:cNvGrpSpPr/>
          <p:nvPr/>
        </p:nvGrpSpPr>
        <p:grpSpPr>
          <a:xfrm>
            <a:off x="3084980" y="1380546"/>
            <a:ext cx="353645" cy="353645"/>
            <a:chOff x="-34003850" y="3227275"/>
            <a:chExt cx="291450" cy="291450"/>
          </a:xfrm>
        </p:grpSpPr>
        <p:sp>
          <p:nvSpPr>
            <p:cNvPr id="7423" name="Google Shape;7423;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0"/>
          <p:cNvGrpSpPr/>
          <p:nvPr/>
        </p:nvGrpSpPr>
        <p:grpSpPr>
          <a:xfrm>
            <a:off x="3084510" y="1821238"/>
            <a:ext cx="354586" cy="354343"/>
            <a:chOff x="-34004625" y="3585850"/>
            <a:chExt cx="292225" cy="292025"/>
          </a:xfrm>
        </p:grpSpPr>
        <p:sp>
          <p:nvSpPr>
            <p:cNvPr id="7429" name="Google Shape;7429;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0"/>
          <p:cNvGrpSpPr/>
          <p:nvPr/>
        </p:nvGrpSpPr>
        <p:grpSpPr>
          <a:xfrm>
            <a:off x="3084025" y="2256439"/>
            <a:ext cx="355557" cy="354616"/>
            <a:chOff x="-34005425" y="3945575"/>
            <a:chExt cx="293025" cy="292250"/>
          </a:xfrm>
        </p:grpSpPr>
        <p:sp>
          <p:nvSpPr>
            <p:cNvPr id="7435" name="Google Shape;7435;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0"/>
          <p:cNvGrpSpPr/>
          <p:nvPr/>
        </p:nvGrpSpPr>
        <p:grpSpPr>
          <a:xfrm>
            <a:off x="1731124" y="2729615"/>
            <a:ext cx="358408" cy="355557"/>
            <a:chOff x="-32174975" y="3192625"/>
            <a:chExt cx="295375" cy="293025"/>
          </a:xfrm>
        </p:grpSpPr>
        <p:sp>
          <p:nvSpPr>
            <p:cNvPr id="7439" name="Google Shape;7439;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8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5" name="Google Shape;7445;p80"/>
          <p:cNvGrpSpPr/>
          <p:nvPr/>
        </p:nvGrpSpPr>
        <p:grpSpPr>
          <a:xfrm>
            <a:off x="3970274" y="2730570"/>
            <a:ext cx="354586" cy="353645"/>
            <a:chOff x="-30345325" y="3184750"/>
            <a:chExt cx="292225" cy="291450"/>
          </a:xfrm>
        </p:grpSpPr>
        <p:sp>
          <p:nvSpPr>
            <p:cNvPr id="7446" name="Google Shape;7446;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0"/>
          <p:cNvGrpSpPr/>
          <p:nvPr/>
        </p:nvGrpSpPr>
        <p:grpSpPr>
          <a:xfrm>
            <a:off x="1295026" y="1380546"/>
            <a:ext cx="353645" cy="353645"/>
            <a:chOff x="-35481425" y="3202075"/>
            <a:chExt cx="291450" cy="291450"/>
          </a:xfrm>
        </p:grpSpPr>
        <p:sp>
          <p:nvSpPr>
            <p:cNvPr id="7452" name="Google Shape;7452;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0"/>
          <p:cNvGrpSpPr/>
          <p:nvPr/>
        </p:nvGrpSpPr>
        <p:grpSpPr>
          <a:xfrm>
            <a:off x="1294556" y="1822072"/>
            <a:ext cx="354586" cy="352675"/>
            <a:chOff x="-35482200" y="3561225"/>
            <a:chExt cx="292225" cy="290650"/>
          </a:xfrm>
        </p:grpSpPr>
        <p:sp>
          <p:nvSpPr>
            <p:cNvPr id="7460" name="Google Shape;7460;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80"/>
          <p:cNvGrpSpPr/>
          <p:nvPr/>
        </p:nvGrpSpPr>
        <p:grpSpPr>
          <a:xfrm>
            <a:off x="1295026" y="2256940"/>
            <a:ext cx="353645" cy="353615"/>
            <a:chOff x="-35481425" y="3919600"/>
            <a:chExt cx="291450" cy="291425"/>
          </a:xfrm>
        </p:grpSpPr>
        <p:sp>
          <p:nvSpPr>
            <p:cNvPr id="7464" name="Google Shape;7464;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0"/>
          <p:cNvGrpSpPr/>
          <p:nvPr/>
        </p:nvGrpSpPr>
        <p:grpSpPr>
          <a:xfrm>
            <a:off x="3530661" y="1381031"/>
            <a:ext cx="357468" cy="352675"/>
            <a:chOff x="-33645475" y="3228075"/>
            <a:chExt cx="294600" cy="290650"/>
          </a:xfrm>
        </p:grpSpPr>
        <p:sp>
          <p:nvSpPr>
            <p:cNvPr id="7473" name="Google Shape;7473;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0"/>
          <p:cNvGrpSpPr/>
          <p:nvPr/>
        </p:nvGrpSpPr>
        <p:grpSpPr>
          <a:xfrm>
            <a:off x="3531631" y="1821116"/>
            <a:ext cx="355526" cy="354586"/>
            <a:chOff x="-33646250" y="3586425"/>
            <a:chExt cx="293000" cy="292225"/>
          </a:xfrm>
        </p:grpSpPr>
        <p:sp>
          <p:nvSpPr>
            <p:cNvPr id="7481" name="Google Shape;7481;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80"/>
          <p:cNvGrpSpPr/>
          <p:nvPr/>
        </p:nvGrpSpPr>
        <p:grpSpPr>
          <a:xfrm>
            <a:off x="3532101" y="2255969"/>
            <a:ext cx="354586" cy="355557"/>
            <a:chOff x="-33645475" y="3944800"/>
            <a:chExt cx="292225" cy="293025"/>
          </a:xfrm>
        </p:grpSpPr>
        <p:sp>
          <p:nvSpPr>
            <p:cNvPr id="7484" name="Google Shape;7484;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80"/>
          <p:cNvGrpSpPr/>
          <p:nvPr/>
        </p:nvGrpSpPr>
        <p:grpSpPr>
          <a:xfrm>
            <a:off x="2185320" y="2729706"/>
            <a:ext cx="352675" cy="355375"/>
            <a:chOff x="-31809525" y="3192625"/>
            <a:chExt cx="290650" cy="292875"/>
          </a:xfrm>
        </p:grpSpPr>
        <p:sp>
          <p:nvSpPr>
            <p:cNvPr id="7495" name="Google Shape;7495;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0"/>
          <p:cNvGrpSpPr/>
          <p:nvPr/>
        </p:nvGrpSpPr>
        <p:grpSpPr>
          <a:xfrm>
            <a:off x="2184835" y="3200258"/>
            <a:ext cx="353645" cy="355557"/>
            <a:chOff x="-31811100" y="3550975"/>
            <a:chExt cx="291450" cy="293025"/>
          </a:xfrm>
        </p:grpSpPr>
        <p:sp>
          <p:nvSpPr>
            <p:cNvPr id="7500" name="Google Shape;7500;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0"/>
          <p:cNvGrpSpPr/>
          <p:nvPr/>
        </p:nvGrpSpPr>
        <p:grpSpPr>
          <a:xfrm>
            <a:off x="2178631" y="3664562"/>
            <a:ext cx="366052" cy="356831"/>
            <a:chOff x="-31817400" y="3910025"/>
            <a:chExt cx="301675" cy="294075"/>
          </a:xfrm>
        </p:grpSpPr>
        <p:sp>
          <p:nvSpPr>
            <p:cNvPr id="7508" name="Google Shape;7508;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0"/>
          <p:cNvGrpSpPr/>
          <p:nvPr/>
        </p:nvGrpSpPr>
        <p:grpSpPr>
          <a:xfrm>
            <a:off x="3970259" y="3200743"/>
            <a:ext cx="354616" cy="354586"/>
            <a:chOff x="-30354000" y="3569100"/>
            <a:chExt cx="292250" cy="292225"/>
          </a:xfrm>
        </p:grpSpPr>
        <p:sp>
          <p:nvSpPr>
            <p:cNvPr id="7512" name="Google Shape;7512;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0"/>
          <p:cNvGrpSpPr/>
          <p:nvPr/>
        </p:nvGrpSpPr>
        <p:grpSpPr>
          <a:xfrm>
            <a:off x="1748837" y="1380546"/>
            <a:ext cx="342148" cy="353645"/>
            <a:chOff x="-35118325" y="3202075"/>
            <a:chExt cx="281975" cy="291450"/>
          </a:xfrm>
        </p:grpSpPr>
        <p:sp>
          <p:nvSpPr>
            <p:cNvPr id="7519" name="Google Shape;7519;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0"/>
          <p:cNvGrpSpPr/>
          <p:nvPr/>
        </p:nvGrpSpPr>
        <p:grpSpPr>
          <a:xfrm>
            <a:off x="1742618" y="1821799"/>
            <a:ext cx="354586" cy="353221"/>
            <a:chOff x="-35123050" y="3561225"/>
            <a:chExt cx="292225" cy="291100"/>
          </a:xfrm>
        </p:grpSpPr>
        <p:sp>
          <p:nvSpPr>
            <p:cNvPr id="7524" name="Google Shape;7524;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0"/>
          <p:cNvGrpSpPr/>
          <p:nvPr/>
        </p:nvGrpSpPr>
        <p:grpSpPr>
          <a:xfrm>
            <a:off x="1784677" y="2256940"/>
            <a:ext cx="270467" cy="353615"/>
            <a:chOff x="-35089175" y="3919600"/>
            <a:chExt cx="222900" cy="291425"/>
          </a:xfrm>
        </p:grpSpPr>
        <p:sp>
          <p:nvSpPr>
            <p:cNvPr id="7527" name="Google Shape;7527;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0"/>
          <p:cNvGrpSpPr/>
          <p:nvPr/>
        </p:nvGrpSpPr>
        <p:grpSpPr>
          <a:xfrm>
            <a:off x="3981673" y="1380303"/>
            <a:ext cx="336445" cy="354131"/>
            <a:chOff x="-33277650" y="3226875"/>
            <a:chExt cx="277275" cy="291850"/>
          </a:xfrm>
        </p:grpSpPr>
        <p:sp>
          <p:nvSpPr>
            <p:cNvPr id="7530" name="Google Shape;7530;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0"/>
          <p:cNvGrpSpPr/>
          <p:nvPr/>
        </p:nvGrpSpPr>
        <p:grpSpPr>
          <a:xfrm>
            <a:off x="3973073" y="1821587"/>
            <a:ext cx="353645" cy="353645"/>
            <a:chOff x="-33286325" y="3586425"/>
            <a:chExt cx="291450" cy="291450"/>
          </a:xfrm>
        </p:grpSpPr>
        <p:sp>
          <p:nvSpPr>
            <p:cNvPr id="7538" name="Google Shape;7538;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0"/>
          <p:cNvGrpSpPr/>
          <p:nvPr/>
        </p:nvGrpSpPr>
        <p:grpSpPr>
          <a:xfrm>
            <a:off x="3973073" y="2255969"/>
            <a:ext cx="353645" cy="355557"/>
            <a:chOff x="-33286325" y="3944800"/>
            <a:chExt cx="291450" cy="293025"/>
          </a:xfrm>
        </p:grpSpPr>
        <p:sp>
          <p:nvSpPr>
            <p:cNvPr id="7544" name="Google Shape;7544;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0"/>
          <p:cNvGrpSpPr/>
          <p:nvPr/>
        </p:nvGrpSpPr>
        <p:grpSpPr>
          <a:xfrm>
            <a:off x="2631470" y="2729129"/>
            <a:ext cx="353645" cy="356527"/>
            <a:chOff x="-31452725" y="3191825"/>
            <a:chExt cx="291450" cy="293825"/>
          </a:xfrm>
        </p:grpSpPr>
        <p:sp>
          <p:nvSpPr>
            <p:cNvPr id="7549" name="Google Shape;7549;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0"/>
          <p:cNvGrpSpPr/>
          <p:nvPr/>
        </p:nvGrpSpPr>
        <p:grpSpPr>
          <a:xfrm>
            <a:off x="2631000" y="3200744"/>
            <a:ext cx="354586" cy="354586"/>
            <a:chOff x="-31452725" y="3551775"/>
            <a:chExt cx="292225" cy="292225"/>
          </a:xfrm>
        </p:grpSpPr>
        <p:sp>
          <p:nvSpPr>
            <p:cNvPr id="7554" name="Google Shape;7554;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0"/>
          <p:cNvGrpSpPr/>
          <p:nvPr/>
        </p:nvGrpSpPr>
        <p:grpSpPr>
          <a:xfrm>
            <a:off x="2629559" y="3664729"/>
            <a:ext cx="357468" cy="356497"/>
            <a:chOff x="-31455100" y="3909350"/>
            <a:chExt cx="294600" cy="293800"/>
          </a:xfrm>
        </p:grpSpPr>
        <p:sp>
          <p:nvSpPr>
            <p:cNvPr id="7559" name="Google Shape;7559;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0"/>
          <p:cNvGrpSpPr/>
          <p:nvPr/>
        </p:nvGrpSpPr>
        <p:grpSpPr>
          <a:xfrm>
            <a:off x="3970744" y="3665684"/>
            <a:ext cx="353645" cy="354586"/>
            <a:chOff x="-30345325" y="3918800"/>
            <a:chExt cx="291450" cy="292225"/>
          </a:xfrm>
        </p:grpSpPr>
        <p:sp>
          <p:nvSpPr>
            <p:cNvPr id="7562" name="Google Shape;7562;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0"/>
          <p:cNvGrpSpPr/>
          <p:nvPr/>
        </p:nvGrpSpPr>
        <p:grpSpPr>
          <a:xfrm>
            <a:off x="2190209" y="1821587"/>
            <a:ext cx="353645" cy="353645"/>
            <a:chOff x="-34763900" y="3561225"/>
            <a:chExt cx="291450" cy="291450"/>
          </a:xfrm>
        </p:grpSpPr>
        <p:sp>
          <p:nvSpPr>
            <p:cNvPr id="7568" name="Google Shape;7568;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1" name="Google Shape;7571;p8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2" name="Google Shape;7572;p80"/>
          <p:cNvGrpSpPr/>
          <p:nvPr/>
        </p:nvGrpSpPr>
        <p:grpSpPr>
          <a:xfrm>
            <a:off x="845106" y="2730099"/>
            <a:ext cx="354586" cy="354586"/>
            <a:chOff x="-32927950" y="3227275"/>
            <a:chExt cx="292225" cy="292225"/>
          </a:xfrm>
        </p:grpSpPr>
        <p:sp>
          <p:nvSpPr>
            <p:cNvPr id="7573" name="Google Shape;7573;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0"/>
          <p:cNvGrpSpPr/>
          <p:nvPr/>
        </p:nvGrpSpPr>
        <p:grpSpPr>
          <a:xfrm>
            <a:off x="844621" y="3201213"/>
            <a:ext cx="355557" cy="353645"/>
            <a:chOff x="-32927950" y="3586425"/>
            <a:chExt cx="293025" cy="291450"/>
          </a:xfrm>
        </p:grpSpPr>
        <p:sp>
          <p:nvSpPr>
            <p:cNvPr id="7579" name="Google Shape;7579;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0"/>
          <p:cNvGrpSpPr/>
          <p:nvPr/>
        </p:nvGrpSpPr>
        <p:grpSpPr>
          <a:xfrm>
            <a:off x="845106" y="3665198"/>
            <a:ext cx="354586" cy="355557"/>
            <a:chOff x="-32927950" y="3944800"/>
            <a:chExt cx="292225" cy="293025"/>
          </a:xfrm>
        </p:grpSpPr>
        <p:sp>
          <p:nvSpPr>
            <p:cNvPr id="7585" name="Google Shape;7585;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0"/>
          <p:cNvGrpSpPr/>
          <p:nvPr/>
        </p:nvGrpSpPr>
        <p:grpSpPr>
          <a:xfrm>
            <a:off x="3073898" y="2730449"/>
            <a:ext cx="354586" cy="353888"/>
            <a:chOff x="-31094350" y="3194000"/>
            <a:chExt cx="292225" cy="291650"/>
          </a:xfrm>
        </p:grpSpPr>
        <p:sp>
          <p:nvSpPr>
            <p:cNvPr id="7595" name="Google Shape;7595;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0"/>
          <p:cNvGrpSpPr/>
          <p:nvPr/>
        </p:nvGrpSpPr>
        <p:grpSpPr>
          <a:xfrm>
            <a:off x="3074368" y="3200941"/>
            <a:ext cx="353645" cy="354191"/>
            <a:chOff x="-31093575" y="3552550"/>
            <a:chExt cx="291450" cy="291900"/>
          </a:xfrm>
        </p:grpSpPr>
        <p:sp>
          <p:nvSpPr>
            <p:cNvPr id="7604" name="Google Shape;7604;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0"/>
          <p:cNvGrpSpPr/>
          <p:nvPr/>
        </p:nvGrpSpPr>
        <p:grpSpPr>
          <a:xfrm>
            <a:off x="2200736" y="1380546"/>
            <a:ext cx="332593" cy="353645"/>
            <a:chOff x="-34755225" y="3202075"/>
            <a:chExt cx="274100" cy="291450"/>
          </a:xfrm>
        </p:grpSpPr>
        <p:sp>
          <p:nvSpPr>
            <p:cNvPr id="7609" name="Google Shape;7609;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0"/>
          <p:cNvGrpSpPr/>
          <p:nvPr/>
        </p:nvGrpSpPr>
        <p:grpSpPr>
          <a:xfrm>
            <a:off x="3074368" y="3666169"/>
            <a:ext cx="353645" cy="353615"/>
            <a:chOff x="-31093575" y="3911725"/>
            <a:chExt cx="291450" cy="291425"/>
          </a:xfrm>
        </p:grpSpPr>
        <p:sp>
          <p:nvSpPr>
            <p:cNvPr id="7617" name="Google Shape;7617;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0"/>
          <p:cNvGrpSpPr/>
          <p:nvPr/>
        </p:nvGrpSpPr>
        <p:grpSpPr>
          <a:xfrm>
            <a:off x="2183798" y="4123136"/>
            <a:ext cx="356497" cy="354586"/>
            <a:chOff x="-29946000" y="3183175"/>
            <a:chExt cx="293800" cy="292225"/>
          </a:xfrm>
        </p:grpSpPr>
        <p:sp>
          <p:nvSpPr>
            <p:cNvPr id="7620" name="Google Shape;7620;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0"/>
          <p:cNvGrpSpPr/>
          <p:nvPr/>
        </p:nvGrpSpPr>
        <p:grpSpPr>
          <a:xfrm>
            <a:off x="2628330" y="1380289"/>
            <a:ext cx="358408" cy="354161"/>
            <a:chOff x="-34408675" y="3202075"/>
            <a:chExt cx="295375" cy="291875"/>
          </a:xfrm>
        </p:grpSpPr>
        <p:sp>
          <p:nvSpPr>
            <p:cNvPr id="7627" name="Google Shape;7627;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0"/>
          <p:cNvGrpSpPr/>
          <p:nvPr/>
        </p:nvGrpSpPr>
        <p:grpSpPr>
          <a:xfrm>
            <a:off x="2630241" y="1820283"/>
            <a:ext cx="354586" cy="356254"/>
            <a:chOff x="-34405525" y="3558075"/>
            <a:chExt cx="292225" cy="293600"/>
          </a:xfrm>
        </p:grpSpPr>
        <p:sp>
          <p:nvSpPr>
            <p:cNvPr id="7632" name="Google Shape;7632;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0"/>
          <p:cNvGrpSpPr/>
          <p:nvPr/>
        </p:nvGrpSpPr>
        <p:grpSpPr>
          <a:xfrm>
            <a:off x="2629755" y="2256940"/>
            <a:ext cx="355557" cy="353615"/>
            <a:chOff x="-34406325" y="3919600"/>
            <a:chExt cx="293025" cy="291425"/>
          </a:xfrm>
        </p:grpSpPr>
        <p:sp>
          <p:nvSpPr>
            <p:cNvPr id="7636" name="Google Shape;7636;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0"/>
          <p:cNvGrpSpPr/>
          <p:nvPr/>
        </p:nvGrpSpPr>
        <p:grpSpPr>
          <a:xfrm>
            <a:off x="1293653" y="2736303"/>
            <a:ext cx="353645" cy="342179"/>
            <a:chOff x="-32568800" y="3232000"/>
            <a:chExt cx="291450" cy="282000"/>
          </a:xfrm>
        </p:grpSpPr>
        <p:sp>
          <p:nvSpPr>
            <p:cNvPr id="7644" name="Google Shape;7644;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0"/>
          <p:cNvGrpSpPr/>
          <p:nvPr/>
        </p:nvGrpSpPr>
        <p:grpSpPr>
          <a:xfrm>
            <a:off x="1293183" y="3201213"/>
            <a:ext cx="354586" cy="353645"/>
            <a:chOff x="-32569575" y="3586425"/>
            <a:chExt cx="292225" cy="291450"/>
          </a:xfrm>
        </p:grpSpPr>
        <p:sp>
          <p:nvSpPr>
            <p:cNvPr id="7647" name="Google Shape;7647;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0"/>
          <p:cNvGrpSpPr/>
          <p:nvPr/>
        </p:nvGrpSpPr>
        <p:grpSpPr>
          <a:xfrm>
            <a:off x="1284098" y="3665805"/>
            <a:ext cx="372756" cy="354343"/>
            <a:chOff x="-32576675" y="3944600"/>
            <a:chExt cx="307200" cy="292025"/>
          </a:xfrm>
        </p:grpSpPr>
        <p:sp>
          <p:nvSpPr>
            <p:cNvPr id="7650" name="Google Shape;7650;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0"/>
          <p:cNvGrpSpPr/>
          <p:nvPr/>
        </p:nvGrpSpPr>
        <p:grpSpPr>
          <a:xfrm>
            <a:off x="3529065" y="2730100"/>
            <a:ext cx="354586" cy="354586"/>
            <a:chOff x="-30735200" y="3192625"/>
            <a:chExt cx="292225" cy="292225"/>
          </a:xfrm>
        </p:grpSpPr>
        <p:sp>
          <p:nvSpPr>
            <p:cNvPr id="7653" name="Google Shape;7653;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0"/>
          <p:cNvGrpSpPr/>
          <p:nvPr/>
        </p:nvGrpSpPr>
        <p:grpSpPr>
          <a:xfrm>
            <a:off x="3529065" y="3201532"/>
            <a:ext cx="354586" cy="353008"/>
            <a:chOff x="-30735200" y="3552550"/>
            <a:chExt cx="292225" cy="290925"/>
          </a:xfrm>
        </p:grpSpPr>
        <p:sp>
          <p:nvSpPr>
            <p:cNvPr id="7661" name="Google Shape;7661;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0"/>
          <p:cNvGrpSpPr/>
          <p:nvPr/>
        </p:nvGrpSpPr>
        <p:grpSpPr>
          <a:xfrm>
            <a:off x="3529065" y="3666154"/>
            <a:ext cx="354586" cy="353645"/>
            <a:chOff x="-30735200" y="3910925"/>
            <a:chExt cx="292225" cy="291450"/>
          </a:xfrm>
        </p:grpSpPr>
        <p:sp>
          <p:nvSpPr>
            <p:cNvPr id="7664" name="Google Shape;7664;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6" name="Google Shape;7666;p8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7" name="Google Shape;7667;p80"/>
          <p:cNvGrpSpPr/>
          <p:nvPr/>
        </p:nvGrpSpPr>
        <p:grpSpPr>
          <a:xfrm>
            <a:off x="4882910" y="1379021"/>
            <a:ext cx="358971" cy="359224"/>
            <a:chOff x="-57956275" y="3197925"/>
            <a:chExt cx="319000" cy="319225"/>
          </a:xfrm>
        </p:grpSpPr>
        <p:sp>
          <p:nvSpPr>
            <p:cNvPr id="7668" name="Google Shape;7668;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0"/>
          <p:cNvGrpSpPr/>
          <p:nvPr/>
        </p:nvGrpSpPr>
        <p:grpSpPr>
          <a:xfrm>
            <a:off x="4905064" y="1835446"/>
            <a:ext cx="314662" cy="358971"/>
            <a:chOff x="-57940525" y="3590375"/>
            <a:chExt cx="279625" cy="319000"/>
          </a:xfrm>
        </p:grpSpPr>
        <p:sp>
          <p:nvSpPr>
            <p:cNvPr id="7676" name="Google Shape;7676;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0"/>
          <p:cNvGrpSpPr/>
          <p:nvPr/>
        </p:nvGrpSpPr>
        <p:grpSpPr>
          <a:xfrm>
            <a:off x="4875945" y="2276817"/>
            <a:ext cx="358099" cy="358999"/>
            <a:chOff x="-57959425" y="3982600"/>
            <a:chExt cx="318225" cy="319025"/>
          </a:xfrm>
        </p:grpSpPr>
        <p:sp>
          <p:nvSpPr>
            <p:cNvPr id="7682" name="Google Shape;7682;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0"/>
          <p:cNvGrpSpPr/>
          <p:nvPr/>
        </p:nvGrpSpPr>
        <p:grpSpPr>
          <a:xfrm>
            <a:off x="7076112" y="1380146"/>
            <a:ext cx="357226" cy="357226"/>
            <a:chOff x="-55987225" y="3198925"/>
            <a:chExt cx="317450" cy="317450"/>
          </a:xfrm>
        </p:grpSpPr>
        <p:sp>
          <p:nvSpPr>
            <p:cNvPr id="7687" name="Google Shape;7687;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0"/>
          <p:cNvGrpSpPr/>
          <p:nvPr/>
        </p:nvGrpSpPr>
        <p:grpSpPr>
          <a:xfrm>
            <a:off x="7076112" y="1836178"/>
            <a:ext cx="357226" cy="357367"/>
            <a:chOff x="-55987225" y="3591025"/>
            <a:chExt cx="317450" cy="317575"/>
          </a:xfrm>
        </p:grpSpPr>
        <p:sp>
          <p:nvSpPr>
            <p:cNvPr id="7692" name="Google Shape;7692;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0"/>
          <p:cNvGrpSpPr/>
          <p:nvPr/>
        </p:nvGrpSpPr>
        <p:grpSpPr>
          <a:xfrm>
            <a:off x="7090027" y="2276817"/>
            <a:ext cx="358999" cy="358999"/>
            <a:chOff x="-55988800" y="3982600"/>
            <a:chExt cx="319025" cy="319025"/>
          </a:xfrm>
        </p:grpSpPr>
        <p:sp>
          <p:nvSpPr>
            <p:cNvPr id="7698" name="Google Shape;7698;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0"/>
          <p:cNvGrpSpPr/>
          <p:nvPr/>
        </p:nvGrpSpPr>
        <p:grpSpPr>
          <a:xfrm>
            <a:off x="5748546" y="2734774"/>
            <a:ext cx="356326" cy="358971"/>
            <a:chOff x="-54026025" y="3192625"/>
            <a:chExt cx="316650" cy="319000"/>
          </a:xfrm>
        </p:grpSpPr>
        <p:sp>
          <p:nvSpPr>
            <p:cNvPr id="7704" name="Google Shape;7704;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0"/>
          <p:cNvGrpSpPr/>
          <p:nvPr/>
        </p:nvGrpSpPr>
        <p:grpSpPr>
          <a:xfrm>
            <a:off x="5768492" y="3205748"/>
            <a:ext cx="316434" cy="358099"/>
            <a:chOff x="-54007925" y="3584850"/>
            <a:chExt cx="281200" cy="318225"/>
          </a:xfrm>
        </p:grpSpPr>
        <p:sp>
          <p:nvSpPr>
            <p:cNvPr id="7713" name="Google Shape;7713;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5768492" y="3667633"/>
            <a:ext cx="316434" cy="358914"/>
            <a:chOff x="-54007925" y="3975575"/>
            <a:chExt cx="281200" cy="318950"/>
          </a:xfrm>
        </p:grpSpPr>
        <p:sp>
          <p:nvSpPr>
            <p:cNvPr id="7720" name="Google Shape;7720;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0"/>
          <p:cNvGrpSpPr/>
          <p:nvPr/>
        </p:nvGrpSpPr>
        <p:grpSpPr>
          <a:xfrm>
            <a:off x="8003359" y="2752104"/>
            <a:ext cx="274770" cy="358492"/>
            <a:chOff x="-52005775" y="3208025"/>
            <a:chExt cx="244175" cy="318575"/>
          </a:xfrm>
        </p:grpSpPr>
        <p:sp>
          <p:nvSpPr>
            <p:cNvPr id="7725" name="Google Shape;7725;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0"/>
          <p:cNvGrpSpPr/>
          <p:nvPr/>
        </p:nvGrpSpPr>
        <p:grpSpPr>
          <a:xfrm>
            <a:off x="5309825" y="1380146"/>
            <a:ext cx="358099" cy="358099"/>
            <a:chOff x="-57568775" y="3198925"/>
            <a:chExt cx="318225" cy="318225"/>
          </a:xfrm>
        </p:grpSpPr>
        <p:sp>
          <p:nvSpPr>
            <p:cNvPr id="7737" name="Google Shape;7737;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0"/>
          <p:cNvGrpSpPr/>
          <p:nvPr/>
        </p:nvGrpSpPr>
        <p:grpSpPr>
          <a:xfrm>
            <a:off x="5331543" y="1835446"/>
            <a:ext cx="314662" cy="358099"/>
            <a:chOff x="-57549075" y="3590375"/>
            <a:chExt cx="279625" cy="318225"/>
          </a:xfrm>
        </p:grpSpPr>
        <p:sp>
          <p:nvSpPr>
            <p:cNvPr id="7744" name="Google Shape;7744;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0"/>
          <p:cNvGrpSpPr/>
          <p:nvPr/>
        </p:nvGrpSpPr>
        <p:grpSpPr>
          <a:xfrm>
            <a:off x="5323740" y="2276817"/>
            <a:ext cx="359871" cy="359871"/>
            <a:chOff x="-57570350" y="3982600"/>
            <a:chExt cx="319800" cy="319800"/>
          </a:xfrm>
        </p:grpSpPr>
        <p:sp>
          <p:nvSpPr>
            <p:cNvPr id="7749" name="Google Shape;7749;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0"/>
          <p:cNvGrpSpPr/>
          <p:nvPr/>
        </p:nvGrpSpPr>
        <p:grpSpPr>
          <a:xfrm>
            <a:off x="7538779" y="1379246"/>
            <a:ext cx="314662" cy="358999"/>
            <a:chOff x="-55576850" y="3198125"/>
            <a:chExt cx="279625" cy="319025"/>
          </a:xfrm>
        </p:grpSpPr>
        <p:sp>
          <p:nvSpPr>
            <p:cNvPr id="7754" name="Google Shape;7754;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0"/>
          <p:cNvGrpSpPr/>
          <p:nvPr/>
        </p:nvGrpSpPr>
        <p:grpSpPr>
          <a:xfrm>
            <a:off x="7516174" y="1835221"/>
            <a:ext cx="359871" cy="358324"/>
            <a:chOff x="-55596550" y="3590175"/>
            <a:chExt cx="319800" cy="318425"/>
          </a:xfrm>
        </p:grpSpPr>
        <p:sp>
          <p:nvSpPr>
            <p:cNvPr id="7759" name="Google Shape;7759;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0"/>
          <p:cNvGrpSpPr/>
          <p:nvPr/>
        </p:nvGrpSpPr>
        <p:grpSpPr>
          <a:xfrm>
            <a:off x="7531412" y="2276564"/>
            <a:ext cx="358999" cy="359252"/>
            <a:chOff x="-55595775" y="3982375"/>
            <a:chExt cx="319025" cy="319250"/>
          </a:xfrm>
        </p:grpSpPr>
        <p:sp>
          <p:nvSpPr>
            <p:cNvPr id="7764" name="Google Shape;7764;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0"/>
          <p:cNvGrpSpPr/>
          <p:nvPr/>
        </p:nvGrpSpPr>
        <p:grpSpPr>
          <a:xfrm>
            <a:off x="6188595" y="2734774"/>
            <a:ext cx="358999" cy="358099"/>
            <a:chOff x="-53635375" y="3192625"/>
            <a:chExt cx="319025" cy="318225"/>
          </a:xfrm>
        </p:grpSpPr>
        <p:sp>
          <p:nvSpPr>
            <p:cNvPr id="7771" name="Google Shape;7771;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0"/>
          <p:cNvGrpSpPr/>
          <p:nvPr/>
        </p:nvGrpSpPr>
        <p:grpSpPr>
          <a:xfrm>
            <a:off x="6210763" y="3205748"/>
            <a:ext cx="314662" cy="358999"/>
            <a:chOff x="-53615675" y="3584850"/>
            <a:chExt cx="279625" cy="319025"/>
          </a:xfrm>
        </p:grpSpPr>
        <p:sp>
          <p:nvSpPr>
            <p:cNvPr id="7775" name="Google Shape;7775;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80"/>
          <p:cNvGrpSpPr/>
          <p:nvPr/>
        </p:nvGrpSpPr>
        <p:grpSpPr>
          <a:xfrm>
            <a:off x="6188609" y="3668674"/>
            <a:ext cx="358971" cy="357874"/>
            <a:chOff x="-53634575" y="3976500"/>
            <a:chExt cx="319000" cy="318025"/>
          </a:xfrm>
        </p:grpSpPr>
        <p:sp>
          <p:nvSpPr>
            <p:cNvPr id="7779" name="Google Shape;7779;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0"/>
          <p:cNvGrpSpPr/>
          <p:nvPr/>
        </p:nvGrpSpPr>
        <p:grpSpPr>
          <a:xfrm>
            <a:off x="7983413" y="3211628"/>
            <a:ext cx="314662" cy="358436"/>
            <a:chOff x="-52023900" y="3590075"/>
            <a:chExt cx="279625" cy="318525"/>
          </a:xfrm>
        </p:grpSpPr>
        <p:sp>
          <p:nvSpPr>
            <p:cNvPr id="7788" name="Google Shape;7788;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0"/>
          <p:cNvGrpSpPr/>
          <p:nvPr/>
        </p:nvGrpSpPr>
        <p:grpSpPr>
          <a:xfrm>
            <a:off x="5746654" y="1380146"/>
            <a:ext cx="358971" cy="358971"/>
            <a:chOff x="-57173375" y="3198925"/>
            <a:chExt cx="319000" cy="319000"/>
          </a:xfrm>
        </p:grpSpPr>
        <p:sp>
          <p:nvSpPr>
            <p:cNvPr id="7796" name="Google Shape;7796;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0"/>
          <p:cNvGrpSpPr/>
          <p:nvPr/>
        </p:nvGrpSpPr>
        <p:grpSpPr>
          <a:xfrm>
            <a:off x="5747541" y="1857587"/>
            <a:ext cx="357198" cy="314690"/>
            <a:chOff x="-57176525" y="3610050"/>
            <a:chExt cx="317425" cy="279650"/>
          </a:xfrm>
        </p:grpSpPr>
        <p:sp>
          <p:nvSpPr>
            <p:cNvPr id="7801" name="Google Shape;7801;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80"/>
          <p:cNvGrpSpPr/>
          <p:nvPr/>
        </p:nvGrpSpPr>
        <p:grpSpPr>
          <a:xfrm>
            <a:off x="7957995" y="1380146"/>
            <a:ext cx="358099" cy="356326"/>
            <a:chOff x="-55202750" y="3198925"/>
            <a:chExt cx="318225" cy="316650"/>
          </a:xfrm>
        </p:grpSpPr>
        <p:sp>
          <p:nvSpPr>
            <p:cNvPr id="7807" name="Google Shape;7807;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0"/>
          <p:cNvGrpSpPr/>
          <p:nvPr/>
        </p:nvGrpSpPr>
        <p:grpSpPr>
          <a:xfrm>
            <a:off x="7968629" y="1835446"/>
            <a:ext cx="336830" cy="358099"/>
            <a:chOff x="-55194875" y="3590375"/>
            <a:chExt cx="299325" cy="318225"/>
          </a:xfrm>
        </p:grpSpPr>
        <p:sp>
          <p:nvSpPr>
            <p:cNvPr id="7810" name="Google Shape;7810;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0"/>
          <p:cNvGrpSpPr/>
          <p:nvPr/>
        </p:nvGrpSpPr>
        <p:grpSpPr>
          <a:xfrm>
            <a:off x="7973247" y="2277717"/>
            <a:ext cx="357198" cy="357198"/>
            <a:chOff x="-55203525" y="3983400"/>
            <a:chExt cx="317425" cy="317425"/>
          </a:xfrm>
        </p:grpSpPr>
        <p:sp>
          <p:nvSpPr>
            <p:cNvPr id="7816" name="Google Shape;7816;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0"/>
          <p:cNvGrpSpPr/>
          <p:nvPr/>
        </p:nvGrpSpPr>
        <p:grpSpPr>
          <a:xfrm>
            <a:off x="6639727" y="2734774"/>
            <a:ext cx="335930" cy="358971"/>
            <a:chOff x="-53232900" y="3192625"/>
            <a:chExt cx="298525" cy="319000"/>
          </a:xfrm>
        </p:grpSpPr>
        <p:sp>
          <p:nvSpPr>
            <p:cNvPr id="7820" name="Google Shape;7820;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0"/>
          <p:cNvGrpSpPr/>
          <p:nvPr/>
        </p:nvGrpSpPr>
        <p:grpSpPr>
          <a:xfrm>
            <a:off x="6629093" y="3205748"/>
            <a:ext cx="357198" cy="356326"/>
            <a:chOff x="-53242350" y="3584850"/>
            <a:chExt cx="317425" cy="316650"/>
          </a:xfrm>
        </p:grpSpPr>
        <p:sp>
          <p:nvSpPr>
            <p:cNvPr id="7829" name="Google Shape;7829;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0"/>
          <p:cNvGrpSpPr/>
          <p:nvPr/>
        </p:nvGrpSpPr>
        <p:grpSpPr>
          <a:xfrm>
            <a:off x="6650362" y="3668449"/>
            <a:ext cx="314662" cy="358999"/>
            <a:chOff x="-53224225" y="3976300"/>
            <a:chExt cx="279625" cy="319025"/>
          </a:xfrm>
        </p:grpSpPr>
        <p:sp>
          <p:nvSpPr>
            <p:cNvPr id="7835" name="Google Shape;7835;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0"/>
          <p:cNvGrpSpPr/>
          <p:nvPr/>
        </p:nvGrpSpPr>
        <p:grpSpPr>
          <a:xfrm>
            <a:off x="7961258" y="3676129"/>
            <a:ext cx="358971" cy="358408"/>
            <a:chOff x="-52043575" y="3983125"/>
            <a:chExt cx="319000" cy="318500"/>
          </a:xfrm>
        </p:grpSpPr>
        <p:sp>
          <p:nvSpPr>
            <p:cNvPr id="7843" name="Google Shape;7843;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0"/>
          <p:cNvGrpSpPr/>
          <p:nvPr/>
        </p:nvGrpSpPr>
        <p:grpSpPr>
          <a:xfrm>
            <a:off x="6215199" y="1380146"/>
            <a:ext cx="314662" cy="358971"/>
            <a:chOff x="-56766175" y="3198925"/>
            <a:chExt cx="279625" cy="319000"/>
          </a:xfrm>
        </p:grpSpPr>
        <p:sp>
          <p:nvSpPr>
            <p:cNvPr id="7853" name="Google Shape;7853;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0"/>
          <p:cNvGrpSpPr/>
          <p:nvPr/>
        </p:nvGrpSpPr>
        <p:grpSpPr>
          <a:xfrm>
            <a:off x="6214313" y="1835446"/>
            <a:ext cx="316434" cy="358099"/>
            <a:chOff x="-56766175" y="3590375"/>
            <a:chExt cx="281200" cy="318225"/>
          </a:xfrm>
        </p:grpSpPr>
        <p:sp>
          <p:nvSpPr>
            <p:cNvPr id="7861" name="Google Shape;7861;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0"/>
          <p:cNvGrpSpPr/>
          <p:nvPr/>
        </p:nvGrpSpPr>
        <p:grpSpPr>
          <a:xfrm>
            <a:off x="6251269" y="2276817"/>
            <a:ext cx="272126" cy="358099"/>
            <a:chOff x="-56747275" y="3982600"/>
            <a:chExt cx="241825" cy="318225"/>
          </a:xfrm>
        </p:grpSpPr>
        <p:sp>
          <p:nvSpPr>
            <p:cNvPr id="7866" name="Google Shape;7866;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0"/>
          <p:cNvGrpSpPr/>
          <p:nvPr/>
        </p:nvGrpSpPr>
        <p:grpSpPr>
          <a:xfrm>
            <a:off x="4859020" y="3219055"/>
            <a:ext cx="358999" cy="342991"/>
            <a:chOff x="-54812875" y="3596675"/>
            <a:chExt cx="319025" cy="304800"/>
          </a:xfrm>
        </p:grpSpPr>
        <p:sp>
          <p:nvSpPr>
            <p:cNvPr id="7874" name="Google Shape;7874;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1" name="Google Shape;7881;p8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3" name="Google Shape;7883;p80"/>
          <p:cNvGrpSpPr/>
          <p:nvPr/>
        </p:nvGrpSpPr>
        <p:grpSpPr>
          <a:xfrm>
            <a:off x="4881188" y="3675538"/>
            <a:ext cx="314662" cy="358099"/>
            <a:chOff x="-54793175" y="3982600"/>
            <a:chExt cx="279625" cy="318225"/>
          </a:xfrm>
        </p:grpSpPr>
        <p:sp>
          <p:nvSpPr>
            <p:cNvPr id="7884" name="Google Shape;7884;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0"/>
          <p:cNvGrpSpPr/>
          <p:nvPr/>
        </p:nvGrpSpPr>
        <p:grpSpPr>
          <a:xfrm>
            <a:off x="7092647" y="2734774"/>
            <a:ext cx="314662" cy="358099"/>
            <a:chOff x="-52832000" y="3192625"/>
            <a:chExt cx="279625" cy="318225"/>
          </a:xfrm>
        </p:grpSpPr>
        <p:sp>
          <p:nvSpPr>
            <p:cNvPr id="7892" name="Google Shape;7892;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0"/>
          <p:cNvGrpSpPr/>
          <p:nvPr/>
        </p:nvGrpSpPr>
        <p:grpSpPr>
          <a:xfrm>
            <a:off x="5779179" y="2276142"/>
            <a:ext cx="323524" cy="358774"/>
            <a:chOff x="-57162350" y="3982000"/>
            <a:chExt cx="287500" cy="318825"/>
          </a:xfrm>
        </p:grpSpPr>
        <p:sp>
          <p:nvSpPr>
            <p:cNvPr id="7901" name="Google Shape;7901;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80"/>
          <p:cNvGrpSpPr/>
          <p:nvPr/>
        </p:nvGrpSpPr>
        <p:grpSpPr>
          <a:xfrm>
            <a:off x="7070492" y="3206648"/>
            <a:ext cx="358971" cy="357198"/>
            <a:chOff x="-52851675" y="3585650"/>
            <a:chExt cx="319000" cy="317425"/>
          </a:xfrm>
        </p:grpSpPr>
        <p:sp>
          <p:nvSpPr>
            <p:cNvPr id="7910" name="Google Shape;7910;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0"/>
          <p:cNvGrpSpPr/>
          <p:nvPr/>
        </p:nvGrpSpPr>
        <p:grpSpPr>
          <a:xfrm>
            <a:off x="7092647" y="3668449"/>
            <a:ext cx="314662" cy="358999"/>
            <a:chOff x="-52832000" y="3976300"/>
            <a:chExt cx="279625" cy="319025"/>
          </a:xfrm>
        </p:grpSpPr>
        <p:sp>
          <p:nvSpPr>
            <p:cNvPr id="7917" name="Google Shape;7917;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0"/>
          <p:cNvGrpSpPr/>
          <p:nvPr/>
        </p:nvGrpSpPr>
        <p:grpSpPr>
          <a:xfrm>
            <a:off x="6209853" y="4123097"/>
            <a:ext cx="316434" cy="358099"/>
            <a:chOff x="-51633225" y="3198925"/>
            <a:chExt cx="281200" cy="318225"/>
          </a:xfrm>
        </p:grpSpPr>
        <p:sp>
          <p:nvSpPr>
            <p:cNvPr id="7923" name="Google Shape;7923;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0"/>
          <p:cNvGrpSpPr/>
          <p:nvPr/>
        </p:nvGrpSpPr>
        <p:grpSpPr>
          <a:xfrm>
            <a:off x="6628676" y="1381018"/>
            <a:ext cx="365188" cy="357226"/>
            <a:chOff x="-56396775" y="3199700"/>
            <a:chExt cx="324525" cy="317450"/>
          </a:xfrm>
        </p:grpSpPr>
        <p:sp>
          <p:nvSpPr>
            <p:cNvPr id="7931" name="Google Shape;7931;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0"/>
          <p:cNvGrpSpPr/>
          <p:nvPr/>
        </p:nvGrpSpPr>
        <p:grpSpPr>
          <a:xfrm>
            <a:off x="6631771" y="1846953"/>
            <a:ext cx="358999" cy="335958"/>
            <a:chOff x="-56394425" y="3600600"/>
            <a:chExt cx="319025" cy="298550"/>
          </a:xfrm>
        </p:grpSpPr>
        <p:sp>
          <p:nvSpPr>
            <p:cNvPr id="7938" name="Google Shape;7938;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0"/>
          <p:cNvGrpSpPr/>
          <p:nvPr/>
        </p:nvGrpSpPr>
        <p:grpSpPr>
          <a:xfrm>
            <a:off x="6662538" y="2277717"/>
            <a:ext cx="327068" cy="357198"/>
            <a:chOff x="-56379450" y="3983400"/>
            <a:chExt cx="290650" cy="317425"/>
          </a:xfrm>
        </p:grpSpPr>
        <p:sp>
          <p:nvSpPr>
            <p:cNvPr id="7942" name="Google Shape;7942;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0"/>
          <p:cNvGrpSpPr/>
          <p:nvPr/>
        </p:nvGrpSpPr>
        <p:grpSpPr>
          <a:xfrm>
            <a:off x="5326242" y="2741864"/>
            <a:ext cx="316434" cy="358971"/>
            <a:chOff x="-54401725" y="3198925"/>
            <a:chExt cx="281200" cy="319000"/>
          </a:xfrm>
        </p:grpSpPr>
        <p:sp>
          <p:nvSpPr>
            <p:cNvPr id="7951" name="Google Shape;7951;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0"/>
          <p:cNvGrpSpPr/>
          <p:nvPr/>
        </p:nvGrpSpPr>
        <p:grpSpPr>
          <a:xfrm>
            <a:off x="5327128" y="3211965"/>
            <a:ext cx="314662" cy="358099"/>
            <a:chOff x="-54401725" y="3590375"/>
            <a:chExt cx="279625" cy="318225"/>
          </a:xfrm>
        </p:grpSpPr>
        <p:sp>
          <p:nvSpPr>
            <p:cNvPr id="7963" name="Google Shape;7963;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0"/>
          <p:cNvGrpSpPr/>
          <p:nvPr/>
        </p:nvGrpSpPr>
        <p:grpSpPr>
          <a:xfrm>
            <a:off x="5324920" y="3675538"/>
            <a:ext cx="319079" cy="358099"/>
            <a:chOff x="-54403300" y="3982600"/>
            <a:chExt cx="283550" cy="318225"/>
          </a:xfrm>
        </p:grpSpPr>
        <p:sp>
          <p:nvSpPr>
            <p:cNvPr id="7970" name="Google Shape;7970;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0"/>
          <p:cNvGrpSpPr/>
          <p:nvPr/>
        </p:nvGrpSpPr>
        <p:grpSpPr>
          <a:xfrm>
            <a:off x="7512313" y="2736772"/>
            <a:ext cx="356298" cy="356973"/>
            <a:chOff x="-52458650" y="3194400"/>
            <a:chExt cx="316625" cy="317225"/>
          </a:xfrm>
        </p:grpSpPr>
        <p:sp>
          <p:nvSpPr>
            <p:cNvPr id="7976" name="Google Shape;7976;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0"/>
          <p:cNvGrpSpPr/>
          <p:nvPr/>
        </p:nvGrpSpPr>
        <p:grpSpPr>
          <a:xfrm>
            <a:off x="4881188" y="2741864"/>
            <a:ext cx="314662" cy="358971"/>
            <a:chOff x="-54793175" y="3198925"/>
            <a:chExt cx="279625" cy="319000"/>
          </a:xfrm>
        </p:grpSpPr>
        <p:sp>
          <p:nvSpPr>
            <p:cNvPr id="7985" name="Google Shape;7985;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0"/>
          <p:cNvGrpSpPr/>
          <p:nvPr/>
        </p:nvGrpSpPr>
        <p:grpSpPr>
          <a:xfrm>
            <a:off x="7521611" y="3205748"/>
            <a:ext cx="337703" cy="357845"/>
            <a:chOff x="-52450000" y="3584850"/>
            <a:chExt cx="300100" cy="318000"/>
          </a:xfrm>
        </p:grpSpPr>
        <p:sp>
          <p:nvSpPr>
            <p:cNvPr id="7993" name="Google Shape;7993;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0"/>
          <p:cNvGrpSpPr/>
          <p:nvPr/>
        </p:nvGrpSpPr>
        <p:grpSpPr>
          <a:xfrm>
            <a:off x="7533131" y="3670221"/>
            <a:ext cx="314662" cy="357226"/>
            <a:chOff x="-52440550" y="3977875"/>
            <a:chExt cx="279625" cy="317450"/>
          </a:xfrm>
        </p:grpSpPr>
        <p:sp>
          <p:nvSpPr>
            <p:cNvPr id="8001" name="Google Shape;8001;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0"/>
          <p:cNvGrpSpPr/>
          <p:nvPr/>
        </p:nvGrpSpPr>
        <p:grpSpPr>
          <a:xfrm>
            <a:off x="6645066" y="4126427"/>
            <a:ext cx="314662" cy="358999"/>
            <a:chOff x="-51623775" y="3584850"/>
            <a:chExt cx="279625" cy="319025"/>
          </a:xfrm>
        </p:grpSpPr>
        <p:sp>
          <p:nvSpPr>
            <p:cNvPr id="8010" name="Google Shape;8010;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9" name="Google Shape;8019;p8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20" name="Google Shape;8020;p8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024" name="Shape 8024"/>
        <p:cNvGrpSpPr/>
        <p:nvPr/>
      </p:nvGrpSpPr>
      <p:grpSpPr>
        <a:xfrm>
          <a:off x="0" y="0"/>
          <a:ext cx="0" cy="0"/>
          <a:chOff x="0" y="0"/>
          <a:chExt cx="0" cy="0"/>
        </a:xfrm>
      </p:grpSpPr>
      <p:grpSp>
        <p:nvGrpSpPr>
          <p:cNvPr id="8025" name="Google Shape;8025;p81"/>
          <p:cNvGrpSpPr/>
          <p:nvPr/>
        </p:nvGrpSpPr>
        <p:grpSpPr>
          <a:xfrm>
            <a:off x="885675" y="1386849"/>
            <a:ext cx="276003" cy="357300"/>
            <a:chOff x="-50469125" y="3183175"/>
            <a:chExt cx="233150" cy="301825"/>
          </a:xfrm>
        </p:grpSpPr>
        <p:sp>
          <p:nvSpPr>
            <p:cNvPr id="8026" name="Google Shape;8026;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1"/>
          <p:cNvGrpSpPr/>
          <p:nvPr/>
        </p:nvGrpSpPr>
        <p:grpSpPr>
          <a:xfrm>
            <a:off x="845574" y="1822251"/>
            <a:ext cx="356205" cy="355288"/>
            <a:chOff x="-50504575" y="3550975"/>
            <a:chExt cx="300900" cy="300125"/>
          </a:xfrm>
        </p:grpSpPr>
        <p:sp>
          <p:nvSpPr>
            <p:cNvPr id="8030" name="Google Shape;8030;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1"/>
          <p:cNvGrpSpPr/>
          <p:nvPr/>
        </p:nvGrpSpPr>
        <p:grpSpPr>
          <a:xfrm>
            <a:off x="845574" y="2260493"/>
            <a:ext cx="356205" cy="354341"/>
            <a:chOff x="-50503000" y="3921175"/>
            <a:chExt cx="300900" cy="299325"/>
          </a:xfrm>
        </p:grpSpPr>
        <p:sp>
          <p:nvSpPr>
            <p:cNvPr id="8035" name="Google Shape;8035;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1"/>
          <p:cNvGrpSpPr/>
          <p:nvPr/>
        </p:nvGrpSpPr>
        <p:grpSpPr>
          <a:xfrm>
            <a:off x="3049627" y="1406411"/>
            <a:ext cx="355258" cy="356205"/>
            <a:chOff x="-48630025" y="3199700"/>
            <a:chExt cx="300100" cy="300900"/>
          </a:xfrm>
        </p:grpSpPr>
        <p:sp>
          <p:nvSpPr>
            <p:cNvPr id="8041" name="Google Shape;8041;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1"/>
          <p:cNvGrpSpPr/>
          <p:nvPr/>
        </p:nvGrpSpPr>
        <p:grpSpPr>
          <a:xfrm>
            <a:off x="3049627" y="1843707"/>
            <a:ext cx="355258" cy="355258"/>
            <a:chOff x="-48630025" y="3569100"/>
            <a:chExt cx="300100" cy="300100"/>
          </a:xfrm>
        </p:grpSpPr>
        <p:sp>
          <p:nvSpPr>
            <p:cNvPr id="8045" name="Google Shape;8045;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1"/>
          <p:cNvGrpSpPr/>
          <p:nvPr/>
        </p:nvGrpSpPr>
        <p:grpSpPr>
          <a:xfrm>
            <a:off x="3050101" y="2281003"/>
            <a:ext cx="354311" cy="353394"/>
            <a:chOff x="-48629225" y="3938500"/>
            <a:chExt cx="299300" cy="298525"/>
          </a:xfrm>
        </p:grpSpPr>
        <p:sp>
          <p:nvSpPr>
            <p:cNvPr id="8056" name="Google Shape;8056;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1"/>
          <p:cNvGrpSpPr/>
          <p:nvPr/>
        </p:nvGrpSpPr>
        <p:grpSpPr>
          <a:xfrm>
            <a:off x="1785504" y="2752344"/>
            <a:ext cx="311458" cy="354341"/>
            <a:chOff x="-46762575" y="3200500"/>
            <a:chExt cx="263100" cy="299325"/>
          </a:xfrm>
        </p:grpSpPr>
        <p:sp>
          <p:nvSpPr>
            <p:cNvPr id="8061" name="Google Shape;8061;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1"/>
          <p:cNvGrpSpPr/>
          <p:nvPr/>
        </p:nvGrpSpPr>
        <p:grpSpPr>
          <a:xfrm>
            <a:off x="1763589" y="3211066"/>
            <a:ext cx="355288" cy="312375"/>
            <a:chOff x="-46779900" y="3588000"/>
            <a:chExt cx="300125" cy="263875"/>
          </a:xfrm>
        </p:grpSpPr>
        <p:sp>
          <p:nvSpPr>
            <p:cNvPr id="8067" name="Google Shape;8067;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1"/>
          <p:cNvGrpSpPr/>
          <p:nvPr/>
        </p:nvGrpSpPr>
        <p:grpSpPr>
          <a:xfrm>
            <a:off x="1764062" y="3625988"/>
            <a:ext cx="354341" cy="353394"/>
            <a:chOff x="-46779100" y="3938500"/>
            <a:chExt cx="299325" cy="298525"/>
          </a:xfrm>
        </p:grpSpPr>
        <p:sp>
          <p:nvSpPr>
            <p:cNvPr id="8072" name="Google Shape;8072;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1"/>
          <p:cNvGrpSpPr/>
          <p:nvPr/>
        </p:nvGrpSpPr>
        <p:grpSpPr>
          <a:xfrm>
            <a:off x="3971800" y="2758855"/>
            <a:ext cx="355258" cy="355288"/>
            <a:chOff x="-44924250" y="3206000"/>
            <a:chExt cx="300100" cy="300125"/>
          </a:xfrm>
        </p:grpSpPr>
        <p:sp>
          <p:nvSpPr>
            <p:cNvPr id="8075" name="Google Shape;8075;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1"/>
          <p:cNvGrpSpPr/>
          <p:nvPr/>
        </p:nvGrpSpPr>
        <p:grpSpPr>
          <a:xfrm>
            <a:off x="1286286" y="1386849"/>
            <a:ext cx="355258" cy="355258"/>
            <a:chOff x="-50134375" y="3183175"/>
            <a:chExt cx="300100" cy="300100"/>
          </a:xfrm>
        </p:grpSpPr>
        <p:sp>
          <p:nvSpPr>
            <p:cNvPr id="8081" name="Google Shape;8081;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1"/>
          <p:cNvGrpSpPr/>
          <p:nvPr/>
        </p:nvGrpSpPr>
        <p:grpSpPr>
          <a:xfrm>
            <a:off x="1286286" y="1822251"/>
            <a:ext cx="355258" cy="355288"/>
            <a:chOff x="-50134375" y="3550975"/>
            <a:chExt cx="300100" cy="300125"/>
          </a:xfrm>
        </p:grpSpPr>
        <p:sp>
          <p:nvSpPr>
            <p:cNvPr id="8092" name="Google Shape;8092;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1"/>
          <p:cNvGrpSpPr/>
          <p:nvPr/>
        </p:nvGrpSpPr>
        <p:grpSpPr>
          <a:xfrm>
            <a:off x="1286286" y="2259783"/>
            <a:ext cx="355258" cy="355051"/>
            <a:chOff x="-50134375" y="3920575"/>
            <a:chExt cx="300100" cy="299925"/>
          </a:xfrm>
        </p:grpSpPr>
        <p:sp>
          <p:nvSpPr>
            <p:cNvPr id="8095" name="Google Shape;8095;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1"/>
          <p:cNvGrpSpPr/>
          <p:nvPr/>
        </p:nvGrpSpPr>
        <p:grpSpPr>
          <a:xfrm>
            <a:off x="3497010" y="1407358"/>
            <a:ext cx="357123" cy="355258"/>
            <a:chOff x="-48262200" y="3200500"/>
            <a:chExt cx="301675" cy="300100"/>
          </a:xfrm>
        </p:grpSpPr>
        <p:sp>
          <p:nvSpPr>
            <p:cNvPr id="8099" name="Google Shape;8099;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1"/>
          <p:cNvGrpSpPr/>
          <p:nvPr/>
        </p:nvGrpSpPr>
        <p:grpSpPr>
          <a:xfrm>
            <a:off x="3526383" y="1844447"/>
            <a:ext cx="298377" cy="354519"/>
            <a:chOff x="-48233050" y="3569725"/>
            <a:chExt cx="252050" cy="299475"/>
          </a:xfrm>
        </p:grpSpPr>
        <p:sp>
          <p:nvSpPr>
            <p:cNvPr id="8109" name="Google Shape;8109;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1"/>
          <p:cNvGrpSpPr/>
          <p:nvPr/>
        </p:nvGrpSpPr>
        <p:grpSpPr>
          <a:xfrm>
            <a:off x="3550148" y="2278191"/>
            <a:ext cx="250847" cy="358070"/>
            <a:chOff x="-48216525" y="3936125"/>
            <a:chExt cx="211900" cy="302475"/>
          </a:xfrm>
        </p:grpSpPr>
        <p:sp>
          <p:nvSpPr>
            <p:cNvPr id="8113" name="Google Shape;8113;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1"/>
          <p:cNvGrpSpPr/>
          <p:nvPr/>
        </p:nvGrpSpPr>
        <p:grpSpPr>
          <a:xfrm>
            <a:off x="2205866" y="2753261"/>
            <a:ext cx="355258" cy="355288"/>
            <a:chOff x="-46410500" y="3201275"/>
            <a:chExt cx="300100" cy="300125"/>
          </a:xfrm>
        </p:grpSpPr>
        <p:sp>
          <p:nvSpPr>
            <p:cNvPr id="8118" name="Google Shape;8118;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1"/>
          <p:cNvGrpSpPr/>
          <p:nvPr/>
        </p:nvGrpSpPr>
        <p:grpSpPr>
          <a:xfrm>
            <a:off x="2205866" y="3188692"/>
            <a:ext cx="355258" cy="356205"/>
            <a:chOff x="-46409700" y="3569100"/>
            <a:chExt cx="300100" cy="300900"/>
          </a:xfrm>
        </p:grpSpPr>
        <p:sp>
          <p:nvSpPr>
            <p:cNvPr id="8124" name="Google Shape;8124;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81"/>
          <p:cNvGrpSpPr/>
          <p:nvPr/>
        </p:nvGrpSpPr>
        <p:grpSpPr>
          <a:xfrm>
            <a:off x="2193747" y="3624124"/>
            <a:ext cx="379497" cy="358070"/>
            <a:chOff x="-46422300" y="3936925"/>
            <a:chExt cx="320575" cy="302475"/>
          </a:xfrm>
        </p:grpSpPr>
        <p:sp>
          <p:nvSpPr>
            <p:cNvPr id="8130" name="Google Shape;8130;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1"/>
          <p:cNvGrpSpPr/>
          <p:nvPr/>
        </p:nvGrpSpPr>
        <p:grpSpPr>
          <a:xfrm>
            <a:off x="3971326" y="3178452"/>
            <a:ext cx="356205" cy="355258"/>
            <a:chOff x="-44914800" y="3560450"/>
            <a:chExt cx="300900" cy="300100"/>
          </a:xfrm>
        </p:grpSpPr>
        <p:sp>
          <p:nvSpPr>
            <p:cNvPr id="8133" name="Google Shape;8133;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1"/>
          <p:cNvGrpSpPr/>
          <p:nvPr/>
        </p:nvGrpSpPr>
        <p:grpSpPr>
          <a:xfrm>
            <a:off x="1726378" y="1387086"/>
            <a:ext cx="354311" cy="354104"/>
            <a:chOff x="-49764975" y="3183375"/>
            <a:chExt cx="299300" cy="299125"/>
          </a:xfrm>
        </p:grpSpPr>
        <p:sp>
          <p:nvSpPr>
            <p:cNvPr id="8139" name="Google Shape;8139;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1"/>
          <p:cNvGrpSpPr/>
          <p:nvPr/>
        </p:nvGrpSpPr>
        <p:grpSpPr>
          <a:xfrm>
            <a:off x="1726378" y="1822547"/>
            <a:ext cx="354311" cy="355909"/>
            <a:chOff x="-49764975" y="3551225"/>
            <a:chExt cx="299300" cy="300650"/>
          </a:xfrm>
        </p:grpSpPr>
        <p:sp>
          <p:nvSpPr>
            <p:cNvPr id="8149" name="Google Shape;8149;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1"/>
          <p:cNvGrpSpPr/>
          <p:nvPr/>
        </p:nvGrpSpPr>
        <p:grpSpPr>
          <a:xfrm>
            <a:off x="1724040" y="2259310"/>
            <a:ext cx="358987" cy="355525"/>
            <a:chOff x="-49766550" y="3920175"/>
            <a:chExt cx="303250" cy="300325"/>
          </a:xfrm>
        </p:grpSpPr>
        <p:sp>
          <p:nvSpPr>
            <p:cNvPr id="8161" name="Google Shape;8161;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1"/>
          <p:cNvGrpSpPr/>
          <p:nvPr/>
        </p:nvGrpSpPr>
        <p:grpSpPr>
          <a:xfrm>
            <a:off x="3939571" y="1407358"/>
            <a:ext cx="357123" cy="354341"/>
            <a:chOff x="-47892800" y="3200500"/>
            <a:chExt cx="301675" cy="299325"/>
          </a:xfrm>
        </p:grpSpPr>
        <p:sp>
          <p:nvSpPr>
            <p:cNvPr id="8166" name="Google Shape;8166;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81"/>
          <p:cNvGrpSpPr/>
          <p:nvPr/>
        </p:nvGrpSpPr>
        <p:grpSpPr>
          <a:xfrm>
            <a:off x="4003437" y="1843707"/>
            <a:ext cx="229391" cy="355258"/>
            <a:chOff x="-47839250" y="3569100"/>
            <a:chExt cx="193775" cy="300100"/>
          </a:xfrm>
        </p:grpSpPr>
        <p:sp>
          <p:nvSpPr>
            <p:cNvPr id="8173" name="Google Shape;8173;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1"/>
          <p:cNvGrpSpPr/>
          <p:nvPr/>
        </p:nvGrpSpPr>
        <p:grpSpPr>
          <a:xfrm>
            <a:off x="3940503" y="2280056"/>
            <a:ext cx="355258" cy="356205"/>
            <a:chOff x="-47892800" y="3937700"/>
            <a:chExt cx="300100" cy="300900"/>
          </a:xfrm>
        </p:grpSpPr>
        <p:sp>
          <p:nvSpPr>
            <p:cNvPr id="8180" name="Google Shape;8180;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1"/>
          <p:cNvGrpSpPr/>
          <p:nvPr/>
        </p:nvGrpSpPr>
        <p:grpSpPr>
          <a:xfrm>
            <a:off x="2645798" y="2773770"/>
            <a:ext cx="355258" cy="311458"/>
            <a:chOff x="-46042675" y="3218600"/>
            <a:chExt cx="300100" cy="263100"/>
          </a:xfrm>
        </p:grpSpPr>
        <p:sp>
          <p:nvSpPr>
            <p:cNvPr id="8189" name="Google Shape;8189;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1"/>
          <p:cNvGrpSpPr/>
          <p:nvPr/>
        </p:nvGrpSpPr>
        <p:grpSpPr>
          <a:xfrm>
            <a:off x="2645798" y="3188219"/>
            <a:ext cx="355258" cy="323118"/>
            <a:chOff x="-46042675" y="3568700"/>
            <a:chExt cx="300100" cy="272950"/>
          </a:xfrm>
        </p:grpSpPr>
        <p:sp>
          <p:nvSpPr>
            <p:cNvPr id="8196" name="Google Shape;8196;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1"/>
          <p:cNvGrpSpPr/>
          <p:nvPr/>
        </p:nvGrpSpPr>
        <p:grpSpPr>
          <a:xfrm>
            <a:off x="2687749" y="3625189"/>
            <a:ext cx="271357" cy="356057"/>
            <a:chOff x="-46007225" y="3937825"/>
            <a:chExt cx="229225" cy="300775"/>
          </a:xfrm>
        </p:grpSpPr>
        <p:sp>
          <p:nvSpPr>
            <p:cNvPr id="8201" name="Google Shape;8201;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1"/>
          <p:cNvGrpSpPr/>
          <p:nvPr/>
        </p:nvGrpSpPr>
        <p:grpSpPr>
          <a:xfrm>
            <a:off x="3993241" y="3615275"/>
            <a:ext cx="312375" cy="357596"/>
            <a:chOff x="-44895900" y="3929450"/>
            <a:chExt cx="263875" cy="302075"/>
          </a:xfrm>
        </p:grpSpPr>
        <p:sp>
          <p:nvSpPr>
            <p:cNvPr id="8212" name="Google Shape;8212;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1"/>
          <p:cNvGrpSpPr/>
          <p:nvPr/>
        </p:nvGrpSpPr>
        <p:grpSpPr>
          <a:xfrm>
            <a:off x="2167060" y="1398036"/>
            <a:ext cx="356205" cy="332885"/>
            <a:chOff x="-49397175" y="3192625"/>
            <a:chExt cx="300900" cy="281200"/>
          </a:xfrm>
        </p:grpSpPr>
        <p:sp>
          <p:nvSpPr>
            <p:cNvPr id="8219" name="Google Shape;8219;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1"/>
          <p:cNvGrpSpPr/>
          <p:nvPr/>
        </p:nvGrpSpPr>
        <p:grpSpPr>
          <a:xfrm>
            <a:off x="2193163" y="1822251"/>
            <a:ext cx="304000" cy="356205"/>
            <a:chOff x="-49375900" y="3550975"/>
            <a:chExt cx="256800" cy="300900"/>
          </a:xfrm>
        </p:grpSpPr>
        <p:sp>
          <p:nvSpPr>
            <p:cNvPr id="8227" name="Google Shape;8227;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1"/>
          <p:cNvGrpSpPr/>
          <p:nvPr/>
        </p:nvGrpSpPr>
        <p:grpSpPr>
          <a:xfrm>
            <a:off x="2188516" y="2259546"/>
            <a:ext cx="313293" cy="356205"/>
            <a:chOff x="-49378250" y="3920375"/>
            <a:chExt cx="264650" cy="300900"/>
          </a:xfrm>
        </p:grpSpPr>
        <p:sp>
          <p:nvSpPr>
            <p:cNvPr id="8239" name="Google Shape;8239;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1"/>
          <p:cNvGrpSpPr/>
          <p:nvPr/>
        </p:nvGrpSpPr>
        <p:grpSpPr>
          <a:xfrm>
            <a:off x="907504" y="2752344"/>
            <a:ext cx="312375" cy="357123"/>
            <a:chOff x="-47505300" y="3200500"/>
            <a:chExt cx="263875" cy="301675"/>
          </a:xfrm>
        </p:grpSpPr>
        <p:sp>
          <p:nvSpPr>
            <p:cNvPr id="8247" name="Google Shape;8247;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1"/>
          <p:cNvGrpSpPr/>
          <p:nvPr/>
        </p:nvGrpSpPr>
        <p:grpSpPr>
          <a:xfrm>
            <a:off x="885604" y="3188692"/>
            <a:ext cx="356176" cy="355051"/>
            <a:chOff x="-47524975" y="3569100"/>
            <a:chExt cx="300875" cy="299925"/>
          </a:xfrm>
        </p:grpSpPr>
        <p:sp>
          <p:nvSpPr>
            <p:cNvPr id="8261" name="Google Shape;8261;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1"/>
          <p:cNvGrpSpPr/>
          <p:nvPr/>
        </p:nvGrpSpPr>
        <p:grpSpPr>
          <a:xfrm>
            <a:off x="886062" y="3667954"/>
            <a:ext cx="355258" cy="270410"/>
            <a:chOff x="-47523400" y="3973950"/>
            <a:chExt cx="300100" cy="228425"/>
          </a:xfrm>
        </p:grpSpPr>
        <p:sp>
          <p:nvSpPr>
            <p:cNvPr id="8267" name="Google Shape;8267;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1"/>
          <p:cNvGrpSpPr/>
          <p:nvPr/>
        </p:nvGrpSpPr>
        <p:grpSpPr>
          <a:xfrm>
            <a:off x="3091183" y="2750953"/>
            <a:ext cx="354341" cy="357596"/>
            <a:chOff x="-45673275" y="3199325"/>
            <a:chExt cx="299325" cy="302075"/>
          </a:xfrm>
        </p:grpSpPr>
        <p:sp>
          <p:nvSpPr>
            <p:cNvPr id="8273" name="Google Shape;8273;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1"/>
          <p:cNvGrpSpPr/>
          <p:nvPr/>
        </p:nvGrpSpPr>
        <p:grpSpPr>
          <a:xfrm>
            <a:off x="3090251" y="3209202"/>
            <a:ext cx="356205" cy="314240"/>
            <a:chOff x="-45674075" y="3586425"/>
            <a:chExt cx="300900" cy="265450"/>
          </a:xfrm>
        </p:grpSpPr>
        <p:sp>
          <p:nvSpPr>
            <p:cNvPr id="8277" name="Google Shape;8277;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1"/>
          <p:cNvGrpSpPr/>
          <p:nvPr/>
        </p:nvGrpSpPr>
        <p:grpSpPr>
          <a:xfrm>
            <a:off x="3091183" y="3625041"/>
            <a:ext cx="354341" cy="356205"/>
            <a:chOff x="-45673275" y="3937700"/>
            <a:chExt cx="299325" cy="300900"/>
          </a:xfrm>
        </p:grpSpPr>
        <p:sp>
          <p:nvSpPr>
            <p:cNvPr id="8280" name="Google Shape;8280;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1"/>
          <p:cNvGrpSpPr/>
          <p:nvPr/>
        </p:nvGrpSpPr>
        <p:grpSpPr>
          <a:xfrm>
            <a:off x="2205349" y="4117825"/>
            <a:ext cx="356205" cy="356205"/>
            <a:chOff x="-44512325" y="3176075"/>
            <a:chExt cx="300900" cy="300900"/>
          </a:xfrm>
        </p:grpSpPr>
        <p:sp>
          <p:nvSpPr>
            <p:cNvPr id="8287" name="Google Shape;8287;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1"/>
          <p:cNvGrpSpPr/>
          <p:nvPr/>
        </p:nvGrpSpPr>
        <p:grpSpPr>
          <a:xfrm>
            <a:off x="2608689" y="1386849"/>
            <a:ext cx="354341" cy="354341"/>
            <a:chOff x="-49027775" y="3183175"/>
            <a:chExt cx="299325" cy="299325"/>
          </a:xfrm>
        </p:grpSpPr>
        <p:sp>
          <p:nvSpPr>
            <p:cNvPr id="8291" name="Google Shape;8291;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1"/>
          <p:cNvGrpSpPr/>
          <p:nvPr/>
        </p:nvGrpSpPr>
        <p:grpSpPr>
          <a:xfrm>
            <a:off x="2608230" y="1822251"/>
            <a:ext cx="355258" cy="357152"/>
            <a:chOff x="-49027775" y="3550975"/>
            <a:chExt cx="300100" cy="301700"/>
          </a:xfrm>
        </p:grpSpPr>
        <p:sp>
          <p:nvSpPr>
            <p:cNvPr id="8296" name="Google Shape;8296;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1"/>
          <p:cNvGrpSpPr/>
          <p:nvPr/>
        </p:nvGrpSpPr>
        <p:grpSpPr>
          <a:xfrm>
            <a:off x="2606306" y="2259310"/>
            <a:ext cx="359106" cy="355525"/>
            <a:chOff x="-49031025" y="3920175"/>
            <a:chExt cx="303350" cy="300325"/>
          </a:xfrm>
        </p:grpSpPr>
        <p:sp>
          <p:nvSpPr>
            <p:cNvPr id="8307" name="Google Shape;8307;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1"/>
          <p:cNvGrpSpPr/>
          <p:nvPr/>
        </p:nvGrpSpPr>
        <p:grpSpPr>
          <a:xfrm>
            <a:off x="1322411" y="2752344"/>
            <a:ext cx="356176" cy="354341"/>
            <a:chOff x="-47155575" y="3200500"/>
            <a:chExt cx="300875" cy="299325"/>
          </a:xfrm>
        </p:grpSpPr>
        <p:sp>
          <p:nvSpPr>
            <p:cNvPr id="8314" name="Google Shape;8314;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81"/>
          <p:cNvGrpSpPr/>
          <p:nvPr/>
        </p:nvGrpSpPr>
        <p:grpSpPr>
          <a:xfrm>
            <a:off x="1322870" y="3188692"/>
            <a:ext cx="355258" cy="355258"/>
            <a:chOff x="-47154800" y="3569100"/>
            <a:chExt cx="300100" cy="300100"/>
          </a:xfrm>
        </p:grpSpPr>
        <p:sp>
          <p:nvSpPr>
            <p:cNvPr id="8321" name="Google Shape;8321;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1"/>
          <p:cNvGrpSpPr/>
          <p:nvPr/>
        </p:nvGrpSpPr>
        <p:grpSpPr>
          <a:xfrm>
            <a:off x="1323343" y="3626905"/>
            <a:ext cx="354311" cy="353423"/>
            <a:chOff x="-47154000" y="3939275"/>
            <a:chExt cx="299300" cy="298550"/>
          </a:xfrm>
        </p:grpSpPr>
        <p:sp>
          <p:nvSpPr>
            <p:cNvPr id="8328" name="Google Shape;8328;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1"/>
          <p:cNvGrpSpPr/>
          <p:nvPr/>
        </p:nvGrpSpPr>
        <p:grpSpPr>
          <a:xfrm>
            <a:off x="3548633" y="2752344"/>
            <a:ext cx="312375" cy="354341"/>
            <a:chOff x="-45286550" y="3200500"/>
            <a:chExt cx="263875" cy="299325"/>
          </a:xfrm>
        </p:grpSpPr>
        <p:sp>
          <p:nvSpPr>
            <p:cNvPr id="8333" name="Google Shape;8333;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1"/>
          <p:cNvGrpSpPr/>
          <p:nvPr/>
        </p:nvGrpSpPr>
        <p:grpSpPr>
          <a:xfrm>
            <a:off x="3548633" y="3189639"/>
            <a:ext cx="312375" cy="354311"/>
            <a:chOff x="-45286550" y="3569900"/>
            <a:chExt cx="263875" cy="299300"/>
          </a:xfrm>
        </p:grpSpPr>
        <p:sp>
          <p:nvSpPr>
            <p:cNvPr id="8337" name="Google Shape;8337;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1"/>
          <p:cNvGrpSpPr/>
          <p:nvPr/>
        </p:nvGrpSpPr>
        <p:grpSpPr>
          <a:xfrm>
            <a:off x="3559820" y="3625988"/>
            <a:ext cx="290001" cy="355258"/>
            <a:chOff x="-45277900" y="3938500"/>
            <a:chExt cx="244975" cy="300100"/>
          </a:xfrm>
        </p:grpSpPr>
        <p:sp>
          <p:nvSpPr>
            <p:cNvPr id="8344" name="Google Shape;8344;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1"/>
          <p:cNvGrpSpPr/>
          <p:nvPr/>
        </p:nvGrpSpPr>
        <p:grpSpPr>
          <a:xfrm>
            <a:off x="2645769" y="4095090"/>
            <a:ext cx="355258" cy="355258"/>
            <a:chOff x="-44502875" y="3576975"/>
            <a:chExt cx="300100" cy="300100"/>
          </a:xfrm>
        </p:grpSpPr>
        <p:sp>
          <p:nvSpPr>
            <p:cNvPr id="8349" name="Google Shape;8349;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1"/>
          <p:cNvGrpSpPr/>
          <p:nvPr/>
        </p:nvGrpSpPr>
        <p:grpSpPr>
          <a:xfrm>
            <a:off x="4858981" y="1820745"/>
            <a:ext cx="356196" cy="354670"/>
            <a:chOff x="-13946200" y="3647075"/>
            <a:chExt cx="353650" cy="352100"/>
          </a:xfrm>
        </p:grpSpPr>
        <p:sp>
          <p:nvSpPr>
            <p:cNvPr id="8353" name="Google Shape;8353;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1"/>
          <p:cNvGrpSpPr/>
          <p:nvPr/>
        </p:nvGrpSpPr>
        <p:grpSpPr>
          <a:xfrm>
            <a:off x="6642374" y="1380228"/>
            <a:ext cx="357002" cy="354267"/>
            <a:chOff x="-12163025" y="3214275"/>
            <a:chExt cx="354450" cy="351700"/>
          </a:xfrm>
        </p:grpSpPr>
        <p:sp>
          <p:nvSpPr>
            <p:cNvPr id="8360" name="Google Shape;8360;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1"/>
          <p:cNvGrpSpPr/>
          <p:nvPr/>
        </p:nvGrpSpPr>
        <p:grpSpPr>
          <a:xfrm>
            <a:off x="6643154" y="1819965"/>
            <a:ext cx="355441" cy="356232"/>
            <a:chOff x="-12160675" y="3647875"/>
            <a:chExt cx="352900" cy="353650"/>
          </a:xfrm>
        </p:grpSpPr>
        <p:sp>
          <p:nvSpPr>
            <p:cNvPr id="8364" name="Google Shape;8364;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81"/>
          <p:cNvGrpSpPr/>
          <p:nvPr/>
        </p:nvGrpSpPr>
        <p:grpSpPr>
          <a:xfrm>
            <a:off x="6653870" y="2264421"/>
            <a:ext cx="354635" cy="356232"/>
            <a:chOff x="-12160675" y="4081850"/>
            <a:chExt cx="352100" cy="353650"/>
          </a:xfrm>
        </p:grpSpPr>
        <p:sp>
          <p:nvSpPr>
            <p:cNvPr id="8372" name="Google Shape;8372;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1"/>
          <p:cNvGrpSpPr/>
          <p:nvPr/>
        </p:nvGrpSpPr>
        <p:grpSpPr>
          <a:xfrm>
            <a:off x="4858836" y="2738864"/>
            <a:ext cx="355416" cy="355652"/>
            <a:chOff x="-10391650" y="3180600"/>
            <a:chExt cx="352875" cy="353075"/>
          </a:xfrm>
        </p:grpSpPr>
        <p:sp>
          <p:nvSpPr>
            <p:cNvPr id="8379" name="Google Shape;8379;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1"/>
          <p:cNvGrpSpPr/>
          <p:nvPr/>
        </p:nvGrpSpPr>
        <p:grpSpPr>
          <a:xfrm>
            <a:off x="4858835" y="3215662"/>
            <a:ext cx="354635" cy="353890"/>
            <a:chOff x="-10390875" y="3616350"/>
            <a:chExt cx="352100" cy="351325"/>
          </a:xfrm>
        </p:grpSpPr>
        <p:sp>
          <p:nvSpPr>
            <p:cNvPr id="8386" name="Google Shape;8386;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1"/>
          <p:cNvGrpSpPr/>
          <p:nvPr/>
        </p:nvGrpSpPr>
        <p:grpSpPr>
          <a:xfrm>
            <a:off x="7525810" y="2740327"/>
            <a:ext cx="312585" cy="354670"/>
            <a:chOff x="-10370400" y="4049550"/>
            <a:chExt cx="310350" cy="352100"/>
          </a:xfrm>
        </p:grpSpPr>
        <p:sp>
          <p:nvSpPr>
            <p:cNvPr id="8390" name="Google Shape;8390;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1"/>
          <p:cNvGrpSpPr/>
          <p:nvPr/>
        </p:nvGrpSpPr>
        <p:grpSpPr>
          <a:xfrm>
            <a:off x="6630066" y="2739268"/>
            <a:ext cx="379236" cy="354847"/>
            <a:chOff x="-8674650" y="3210975"/>
            <a:chExt cx="376525" cy="352275"/>
          </a:xfrm>
        </p:grpSpPr>
        <p:sp>
          <p:nvSpPr>
            <p:cNvPr id="8396" name="Google Shape;8396;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1"/>
          <p:cNvGrpSpPr/>
          <p:nvPr/>
        </p:nvGrpSpPr>
        <p:grpSpPr>
          <a:xfrm>
            <a:off x="5301563" y="1820745"/>
            <a:ext cx="356221" cy="354670"/>
            <a:chOff x="-13512225" y="3647075"/>
            <a:chExt cx="353675" cy="352100"/>
          </a:xfrm>
        </p:grpSpPr>
        <p:sp>
          <p:nvSpPr>
            <p:cNvPr id="8403" name="Google Shape;8403;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1"/>
          <p:cNvGrpSpPr/>
          <p:nvPr/>
        </p:nvGrpSpPr>
        <p:grpSpPr>
          <a:xfrm>
            <a:off x="5311876" y="2264811"/>
            <a:ext cx="356221" cy="355451"/>
            <a:chOff x="-13512225" y="4080275"/>
            <a:chExt cx="353675" cy="352875"/>
          </a:xfrm>
        </p:grpSpPr>
        <p:sp>
          <p:nvSpPr>
            <p:cNvPr id="8414" name="Google Shape;8414;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1"/>
          <p:cNvGrpSpPr/>
          <p:nvPr/>
        </p:nvGrpSpPr>
        <p:grpSpPr>
          <a:xfrm>
            <a:off x="7084956" y="1412172"/>
            <a:ext cx="356196" cy="290379"/>
            <a:chOff x="-11728250" y="3245400"/>
            <a:chExt cx="353650" cy="288275"/>
          </a:xfrm>
        </p:grpSpPr>
        <p:sp>
          <p:nvSpPr>
            <p:cNvPr id="8426" name="Google Shape;8426;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81"/>
          <p:cNvGrpSpPr/>
          <p:nvPr/>
        </p:nvGrpSpPr>
        <p:grpSpPr>
          <a:xfrm>
            <a:off x="7117464" y="2264811"/>
            <a:ext cx="311804" cy="355451"/>
            <a:chOff x="-11703850" y="4081850"/>
            <a:chExt cx="309575" cy="352875"/>
          </a:xfrm>
        </p:grpSpPr>
        <p:sp>
          <p:nvSpPr>
            <p:cNvPr id="8432" name="Google Shape;8432;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1"/>
          <p:cNvGrpSpPr/>
          <p:nvPr/>
        </p:nvGrpSpPr>
        <p:grpSpPr>
          <a:xfrm>
            <a:off x="5306120" y="2738964"/>
            <a:ext cx="357002" cy="355451"/>
            <a:chOff x="-9958475" y="3180025"/>
            <a:chExt cx="354450" cy="352875"/>
          </a:xfrm>
        </p:grpSpPr>
        <p:sp>
          <p:nvSpPr>
            <p:cNvPr id="8441" name="Google Shape;8441;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1"/>
          <p:cNvGrpSpPr/>
          <p:nvPr/>
        </p:nvGrpSpPr>
        <p:grpSpPr>
          <a:xfrm>
            <a:off x="5315247" y="3214945"/>
            <a:ext cx="337966" cy="355325"/>
            <a:chOff x="-9949025" y="3615575"/>
            <a:chExt cx="335550" cy="352750"/>
          </a:xfrm>
        </p:grpSpPr>
        <p:sp>
          <p:nvSpPr>
            <p:cNvPr id="8445" name="Google Shape;8445;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1"/>
          <p:cNvGrpSpPr/>
          <p:nvPr/>
        </p:nvGrpSpPr>
        <p:grpSpPr>
          <a:xfrm>
            <a:off x="7950093" y="2738451"/>
            <a:ext cx="360175" cy="358423"/>
            <a:chOff x="-9961625" y="4048175"/>
            <a:chExt cx="357600" cy="355825"/>
          </a:xfrm>
        </p:grpSpPr>
        <p:sp>
          <p:nvSpPr>
            <p:cNvPr id="8449" name="Google Shape;8449;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1"/>
          <p:cNvGrpSpPr/>
          <p:nvPr/>
        </p:nvGrpSpPr>
        <p:grpSpPr>
          <a:xfrm>
            <a:off x="6636814" y="3213963"/>
            <a:ext cx="364959" cy="357289"/>
            <a:chOff x="-8680950" y="3624225"/>
            <a:chExt cx="362350" cy="354700"/>
          </a:xfrm>
        </p:grpSpPr>
        <p:sp>
          <p:nvSpPr>
            <p:cNvPr id="8456" name="Google Shape;8456;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1"/>
          <p:cNvGrpSpPr/>
          <p:nvPr/>
        </p:nvGrpSpPr>
        <p:grpSpPr>
          <a:xfrm>
            <a:off x="5773058" y="1379624"/>
            <a:ext cx="313365" cy="355476"/>
            <a:chOff x="-13056975" y="3212300"/>
            <a:chExt cx="311125" cy="352900"/>
          </a:xfrm>
        </p:grpSpPr>
        <p:sp>
          <p:nvSpPr>
            <p:cNvPr id="8463" name="Google Shape;8463;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1"/>
          <p:cNvGrpSpPr/>
          <p:nvPr/>
        </p:nvGrpSpPr>
        <p:grpSpPr>
          <a:xfrm>
            <a:off x="5750446" y="1820418"/>
            <a:ext cx="358588" cy="355325"/>
            <a:chOff x="-13077450" y="3647075"/>
            <a:chExt cx="356025" cy="352750"/>
          </a:xfrm>
        </p:grpSpPr>
        <p:sp>
          <p:nvSpPr>
            <p:cNvPr id="8468" name="Google Shape;8468;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1"/>
          <p:cNvGrpSpPr/>
          <p:nvPr/>
        </p:nvGrpSpPr>
        <p:grpSpPr>
          <a:xfrm>
            <a:off x="5761552" y="2264018"/>
            <a:ext cx="357002" cy="357037"/>
            <a:chOff x="-13079025" y="4079475"/>
            <a:chExt cx="354450" cy="354450"/>
          </a:xfrm>
        </p:grpSpPr>
        <p:sp>
          <p:nvSpPr>
            <p:cNvPr id="8472" name="Google Shape;8472;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1"/>
          <p:cNvGrpSpPr/>
          <p:nvPr/>
        </p:nvGrpSpPr>
        <p:grpSpPr>
          <a:xfrm>
            <a:off x="7534619" y="1380027"/>
            <a:ext cx="356221" cy="354670"/>
            <a:chOff x="-11292700" y="3213875"/>
            <a:chExt cx="353675" cy="352100"/>
          </a:xfrm>
        </p:grpSpPr>
        <p:sp>
          <p:nvSpPr>
            <p:cNvPr id="8477" name="Google Shape;8477;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1"/>
          <p:cNvGrpSpPr/>
          <p:nvPr/>
        </p:nvGrpSpPr>
        <p:grpSpPr>
          <a:xfrm>
            <a:off x="7528677" y="1819965"/>
            <a:ext cx="368106" cy="356232"/>
            <a:chOff x="-11299000" y="3647875"/>
            <a:chExt cx="365475" cy="353650"/>
          </a:xfrm>
        </p:grpSpPr>
        <p:sp>
          <p:nvSpPr>
            <p:cNvPr id="8485" name="Google Shape;8485;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1"/>
          <p:cNvGrpSpPr/>
          <p:nvPr/>
        </p:nvGrpSpPr>
        <p:grpSpPr>
          <a:xfrm>
            <a:off x="7544139" y="2275916"/>
            <a:ext cx="357808" cy="333240"/>
            <a:chOff x="-11295075" y="4092875"/>
            <a:chExt cx="355250" cy="330825"/>
          </a:xfrm>
        </p:grpSpPr>
        <p:sp>
          <p:nvSpPr>
            <p:cNvPr id="8492" name="Google Shape;8492;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1"/>
          <p:cNvGrpSpPr/>
          <p:nvPr/>
        </p:nvGrpSpPr>
        <p:grpSpPr>
          <a:xfrm>
            <a:off x="5769739" y="2738964"/>
            <a:ext cx="312585" cy="355451"/>
            <a:chOff x="-9500075" y="3180800"/>
            <a:chExt cx="310350" cy="352875"/>
          </a:xfrm>
        </p:grpSpPr>
        <p:sp>
          <p:nvSpPr>
            <p:cNvPr id="8498" name="Google Shape;8498;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1"/>
          <p:cNvGrpSpPr/>
          <p:nvPr/>
        </p:nvGrpSpPr>
        <p:grpSpPr>
          <a:xfrm>
            <a:off x="5747530" y="3214479"/>
            <a:ext cx="356221" cy="356257"/>
            <a:chOff x="-9523700" y="3614000"/>
            <a:chExt cx="353675" cy="353675"/>
          </a:xfrm>
        </p:grpSpPr>
        <p:sp>
          <p:nvSpPr>
            <p:cNvPr id="8508" name="Google Shape;8508;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1"/>
          <p:cNvGrpSpPr/>
          <p:nvPr/>
        </p:nvGrpSpPr>
        <p:grpSpPr>
          <a:xfrm>
            <a:off x="7532481" y="3237121"/>
            <a:ext cx="356221" cy="354670"/>
            <a:chOff x="-9523700" y="4049550"/>
            <a:chExt cx="353675" cy="352100"/>
          </a:xfrm>
        </p:grpSpPr>
        <p:sp>
          <p:nvSpPr>
            <p:cNvPr id="8518" name="Google Shape;8518;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1"/>
          <p:cNvGrpSpPr/>
          <p:nvPr/>
        </p:nvGrpSpPr>
        <p:grpSpPr>
          <a:xfrm>
            <a:off x="7088596" y="3237094"/>
            <a:ext cx="357002" cy="311029"/>
            <a:chOff x="-8209150" y="3659675"/>
            <a:chExt cx="354450" cy="308775"/>
          </a:xfrm>
        </p:grpSpPr>
        <p:sp>
          <p:nvSpPr>
            <p:cNvPr id="8526" name="Google Shape;8526;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1"/>
          <p:cNvGrpSpPr/>
          <p:nvPr/>
        </p:nvGrpSpPr>
        <p:grpSpPr>
          <a:xfrm>
            <a:off x="6202157" y="2266007"/>
            <a:ext cx="356221" cy="353059"/>
            <a:chOff x="-12643475" y="4081850"/>
            <a:chExt cx="353675" cy="350500"/>
          </a:xfrm>
        </p:grpSpPr>
        <p:sp>
          <p:nvSpPr>
            <p:cNvPr id="8533" name="Google Shape;8533;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7" name="Google Shape;8537;p8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8" name="Google Shape;8538;p81"/>
          <p:cNvGrpSpPr/>
          <p:nvPr/>
        </p:nvGrpSpPr>
        <p:grpSpPr>
          <a:xfrm>
            <a:off x="7984757" y="2275916"/>
            <a:ext cx="356221" cy="333240"/>
            <a:chOff x="-10858725" y="4092875"/>
            <a:chExt cx="353675" cy="330825"/>
          </a:xfrm>
        </p:grpSpPr>
        <p:sp>
          <p:nvSpPr>
            <p:cNvPr id="8539" name="Google Shape;8539;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1"/>
          <p:cNvGrpSpPr/>
          <p:nvPr/>
        </p:nvGrpSpPr>
        <p:grpSpPr>
          <a:xfrm>
            <a:off x="6243280" y="3214882"/>
            <a:ext cx="252278" cy="355451"/>
            <a:chOff x="-9039300" y="3614000"/>
            <a:chExt cx="250475" cy="352875"/>
          </a:xfrm>
        </p:grpSpPr>
        <p:sp>
          <p:nvSpPr>
            <p:cNvPr id="8546" name="Google Shape;8546;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1"/>
          <p:cNvGrpSpPr/>
          <p:nvPr/>
        </p:nvGrpSpPr>
        <p:grpSpPr>
          <a:xfrm>
            <a:off x="7975246" y="3237121"/>
            <a:ext cx="354635" cy="354670"/>
            <a:chOff x="-9088150" y="4049550"/>
            <a:chExt cx="352100" cy="352100"/>
          </a:xfrm>
        </p:grpSpPr>
        <p:sp>
          <p:nvSpPr>
            <p:cNvPr id="8549" name="Google Shape;8549;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81"/>
          <p:cNvGrpSpPr/>
          <p:nvPr/>
        </p:nvGrpSpPr>
        <p:grpSpPr>
          <a:xfrm>
            <a:off x="7109610" y="2739354"/>
            <a:ext cx="315757" cy="354670"/>
            <a:chOff x="-8191825" y="3174500"/>
            <a:chExt cx="313500" cy="352100"/>
          </a:xfrm>
        </p:grpSpPr>
        <p:sp>
          <p:nvSpPr>
            <p:cNvPr id="8556" name="Google Shape;8556;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1"/>
          <p:cNvGrpSpPr/>
          <p:nvPr/>
        </p:nvGrpSpPr>
        <p:grpSpPr>
          <a:xfrm>
            <a:off x="4858968" y="1379875"/>
            <a:ext cx="356221" cy="354973"/>
            <a:chOff x="-13947000" y="3212800"/>
            <a:chExt cx="353675" cy="352400"/>
          </a:xfrm>
        </p:grpSpPr>
        <p:sp>
          <p:nvSpPr>
            <p:cNvPr id="8560" name="Google Shape;8560;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2" name="Google Shape;8562;p8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3" name="Google Shape;8563;p81"/>
          <p:cNvGrpSpPr/>
          <p:nvPr/>
        </p:nvGrpSpPr>
        <p:grpSpPr>
          <a:xfrm>
            <a:off x="5301563" y="1379233"/>
            <a:ext cx="356221" cy="356257"/>
            <a:chOff x="-13512225" y="3211525"/>
            <a:chExt cx="353675" cy="353675"/>
          </a:xfrm>
        </p:grpSpPr>
        <p:sp>
          <p:nvSpPr>
            <p:cNvPr id="8564" name="Google Shape;8564;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1"/>
          <p:cNvGrpSpPr/>
          <p:nvPr/>
        </p:nvGrpSpPr>
        <p:grpSpPr>
          <a:xfrm>
            <a:off x="6191845" y="1379624"/>
            <a:ext cx="356221" cy="355476"/>
            <a:chOff x="-12643475" y="3212300"/>
            <a:chExt cx="353675" cy="352900"/>
          </a:xfrm>
        </p:grpSpPr>
        <p:sp>
          <p:nvSpPr>
            <p:cNvPr id="8570" name="Google Shape;8570;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1"/>
          <p:cNvGrpSpPr/>
          <p:nvPr/>
        </p:nvGrpSpPr>
        <p:grpSpPr>
          <a:xfrm>
            <a:off x="6191845" y="1831398"/>
            <a:ext cx="356221" cy="333366"/>
            <a:chOff x="-12643475" y="3657325"/>
            <a:chExt cx="353675" cy="330950"/>
          </a:xfrm>
        </p:grpSpPr>
        <p:sp>
          <p:nvSpPr>
            <p:cNvPr id="8580" name="Google Shape;8580;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81"/>
          <p:cNvGrpSpPr/>
          <p:nvPr/>
        </p:nvGrpSpPr>
        <p:grpSpPr>
          <a:xfrm>
            <a:off x="7974847" y="1380027"/>
            <a:ext cx="355416" cy="354670"/>
            <a:chOff x="-10857925" y="3213875"/>
            <a:chExt cx="352875" cy="352100"/>
          </a:xfrm>
        </p:grpSpPr>
        <p:sp>
          <p:nvSpPr>
            <p:cNvPr id="8587" name="Google Shape;8587;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1"/>
          <p:cNvGrpSpPr/>
          <p:nvPr/>
        </p:nvGrpSpPr>
        <p:grpSpPr>
          <a:xfrm>
            <a:off x="6191762" y="2739455"/>
            <a:ext cx="356096" cy="354469"/>
            <a:chOff x="-9089725" y="3180200"/>
            <a:chExt cx="353550" cy="351900"/>
          </a:xfrm>
        </p:grpSpPr>
        <p:sp>
          <p:nvSpPr>
            <p:cNvPr id="8598" name="Google Shape;8598;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1"/>
          <p:cNvGrpSpPr/>
          <p:nvPr/>
        </p:nvGrpSpPr>
        <p:grpSpPr>
          <a:xfrm>
            <a:off x="7083760" y="1819260"/>
            <a:ext cx="358588" cy="357642"/>
            <a:chOff x="7083760" y="1971660"/>
            <a:chExt cx="358588" cy="357642"/>
          </a:xfrm>
        </p:grpSpPr>
        <p:sp>
          <p:nvSpPr>
            <p:cNvPr id="8601" name="Google Shape;8601;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3" name="Google Shape;8613;p8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14" name="Google Shape;8614;p8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618" name="Shape 8618"/>
        <p:cNvGrpSpPr/>
        <p:nvPr/>
      </p:nvGrpSpPr>
      <p:grpSpPr>
        <a:xfrm>
          <a:off x="0" y="0"/>
          <a:ext cx="0" cy="0"/>
          <a:chOff x="0" y="0"/>
          <a:chExt cx="0" cy="0"/>
        </a:xfrm>
      </p:grpSpPr>
      <p:sp>
        <p:nvSpPr>
          <p:cNvPr id="8619" name="Google Shape;8619;p8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0" name="Google Shape;8620;p82"/>
          <p:cNvGrpSpPr/>
          <p:nvPr/>
        </p:nvGrpSpPr>
        <p:grpSpPr>
          <a:xfrm>
            <a:off x="748855" y="2243507"/>
            <a:ext cx="452798" cy="449473"/>
            <a:chOff x="-21322300" y="3693325"/>
            <a:chExt cx="306400" cy="304150"/>
          </a:xfrm>
        </p:grpSpPr>
        <p:sp>
          <p:nvSpPr>
            <p:cNvPr id="8621" name="Google Shape;8621;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2"/>
          <p:cNvGrpSpPr/>
          <p:nvPr/>
        </p:nvGrpSpPr>
        <p:grpSpPr>
          <a:xfrm>
            <a:off x="748263" y="2810244"/>
            <a:ext cx="453980" cy="422540"/>
            <a:chOff x="-21322300" y="4077125"/>
            <a:chExt cx="307200" cy="285925"/>
          </a:xfrm>
        </p:grpSpPr>
        <p:sp>
          <p:nvSpPr>
            <p:cNvPr id="8626" name="Google Shape;8626;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2"/>
          <p:cNvGrpSpPr/>
          <p:nvPr/>
        </p:nvGrpSpPr>
        <p:grpSpPr>
          <a:xfrm>
            <a:off x="3525440" y="1689128"/>
            <a:ext cx="451653" cy="450212"/>
            <a:chOff x="-19394200" y="3333800"/>
            <a:chExt cx="305625" cy="304650"/>
          </a:xfrm>
        </p:grpSpPr>
        <p:sp>
          <p:nvSpPr>
            <p:cNvPr id="8639" name="Google Shape;8639;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82"/>
          <p:cNvGrpSpPr/>
          <p:nvPr/>
        </p:nvGrpSpPr>
        <p:grpSpPr>
          <a:xfrm>
            <a:off x="3524276" y="2243580"/>
            <a:ext cx="453980" cy="449325"/>
            <a:chOff x="-19396575" y="3708500"/>
            <a:chExt cx="307200" cy="304050"/>
          </a:xfrm>
        </p:grpSpPr>
        <p:sp>
          <p:nvSpPr>
            <p:cNvPr id="8649" name="Google Shape;8649;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2"/>
          <p:cNvGrpSpPr/>
          <p:nvPr/>
        </p:nvGrpSpPr>
        <p:grpSpPr>
          <a:xfrm>
            <a:off x="3518457" y="2796461"/>
            <a:ext cx="465618" cy="450101"/>
            <a:chOff x="-19394200" y="4084200"/>
            <a:chExt cx="315075" cy="304575"/>
          </a:xfrm>
        </p:grpSpPr>
        <p:sp>
          <p:nvSpPr>
            <p:cNvPr id="8653" name="Google Shape;8653;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2"/>
          <p:cNvGrpSpPr/>
          <p:nvPr/>
        </p:nvGrpSpPr>
        <p:grpSpPr>
          <a:xfrm>
            <a:off x="6324167" y="1689001"/>
            <a:ext cx="400447" cy="450470"/>
            <a:chOff x="-17526750" y="3309200"/>
            <a:chExt cx="270975" cy="304825"/>
          </a:xfrm>
        </p:grpSpPr>
        <p:sp>
          <p:nvSpPr>
            <p:cNvPr id="8660" name="Google Shape;8660;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2"/>
          <p:cNvGrpSpPr/>
          <p:nvPr/>
        </p:nvGrpSpPr>
        <p:grpSpPr>
          <a:xfrm>
            <a:off x="6300319" y="2244173"/>
            <a:ext cx="448143" cy="448143"/>
            <a:chOff x="-17542500" y="3684100"/>
            <a:chExt cx="303250" cy="303250"/>
          </a:xfrm>
        </p:grpSpPr>
        <p:sp>
          <p:nvSpPr>
            <p:cNvPr id="8666" name="Google Shape;8666;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2"/>
          <p:cNvGrpSpPr/>
          <p:nvPr/>
        </p:nvGrpSpPr>
        <p:grpSpPr>
          <a:xfrm>
            <a:off x="6299728" y="2810817"/>
            <a:ext cx="449325" cy="421395"/>
            <a:chOff x="-17542500" y="4068450"/>
            <a:chExt cx="304050" cy="285150"/>
          </a:xfrm>
        </p:grpSpPr>
        <p:sp>
          <p:nvSpPr>
            <p:cNvPr id="8674" name="Google Shape;8674;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2"/>
          <p:cNvGrpSpPr/>
          <p:nvPr/>
        </p:nvGrpSpPr>
        <p:grpSpPr>
          <a:xfrm>
            <a:off x="3530150" y="3342211"/>
            <a:ext cx="343404" cy="449325"/>
            <a:chOff x="-15652200" y="3335975"/>
            <a:chExt cx="232375" cy="304050"/>
          </a:xfrm>
        </p:grpSpPr>
        <p:sp>
          <p:nvSpPr>
            <p:cNvPr id="8681" name="Google Shape;8681;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2"/>
          <p:cNvGrpSpPr/>
          <p:nvPr/>
        </p:nvGrpSpPr>
        <p:grpSpPr>
          <a:xfrm>
            <a:off x="1304064" y="2243729"/>
            <a:ext cx="449325" cy="449030"/>
            <a:chOff x="-20945825" y="3692175"/>
            <a:chExt cx="304050" cy="303850"/>
          </a:xfrm>
        </p:grpSpPr>
        <p:sp>
          <p:nvSpPr>
            <p:cNvPr id="8691" name="Google Shape;8691;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2"/>
          <p:cNvGrpSpPr/>
          <p:nvPr/>
        </p:nvGrpSpPr>
        <p:grpSpPr>
          <a:xfrm>
            <a:off x="4110888" y="1689848"/>
            <a:ext cx="372516" cy="448771"/>
            <a:chOff x="-18994100" y="3334775"/>
            <a:chExt cx="252075" cy="303675"/>
          </a:xfrm>
        </p:grpSpPr>
        <p:sp>
          <p:nvSpPr>
            <p:cNvPr id="8696" name="Google Shape;8696;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2"/>
          <p:cNvGrpSpPr/>
          <p:nvPr/>
        </p:nvGrpSpPr>
        <p:grpSpPr>
          <a:xfrm>
            <a:off x="4125445" y="2244743"/>
            <a:ext cx="343404" cy="446998"/>
            <a:chOff x="-18983850" y="3710075"/>
            <a:chExt cx="232375" cy="302475"/>
          </a:xfrm>
        </p:grpSpPr>
        <p:sp>
          <p:nvSpPr>
            <p:cNvPr id="8701" name="Google Shape;8701;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2"/>
          <p:cNvGrpSpPr/>
          <p:nvPr/>
        </p:nvGrpSpPr>
        <p:grpSpPr>
          <a:xfrm>
            <a:off x="1303491" y="1689573"/>
            <a:ext cx="450470" cy="449325"/>
            <a:chOff x="-20946600" y="3317850"/>
            <a:chExt cx="304825" cy="304050"/>
          </a:xfrm>
        </p:grpSpPr>
        <p:sp>
          <p:nvSpPr>
            <p:cNvPr id="8706" name="Google Shape;8706;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2"/>
          <p:cNvGrpSpPr/>
          <p:nvPr/>
        </p:nvGrpSpPr>
        <p:grpSpPr>
          <a:xfrm>
            <a:off x="1329667" y="2797442"/>
            <a:ext cx="398119" cy="448143"/>
            <a:chOff x="-20930075" y="4066100"/>
            <a:chExt cx="269400" cy="303250"/>
          </a:xfrm>
        </p:grpSpPr>
        <p:sp>
          <p:nvSpPr>
            <p:cNvPr id="8710" name="Google Shape;8710;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2"/>
          <p:cNvGrpSpPr/>
          <p:nvPr/>
        </p:nvGrpSpPr>
        <p:grpSpPr>
          <a:xfrm>
            <a:off x="4071911" y="2797422"/>
            <a:ext cx="450470" cy="448180"/>
            <a:chOff x="-19020075" y="4084200"/>
            <a:chExt cx="304825" cy="303275"/>
          </a:xfrm>
        </p:grpSpPr>
        <p:sp>
          <p:nvSpPr>
            <p:cNvPr id="8713" name="Google Shape;8713;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82"/>
          <p:cNvGrpSpPr/>
          <p:nvPr/>
        </p:nvGrpSpPr>
        <p:grpSpPr>
          <a:xfrm>
            <a:off x="6889176" y="1689001"/>
            <a:ext cx="396937" cy="450470"/>
            <a:chOff x="-17149475" y="3309200"/>
            <a:chExt cx="268600" cy="304825"/>
          </a:xfrm>
        </p:grpSpPr>
        <p:sp>
          <p:nvSpPr>
            <p:cNvPr id="8723" name="Google Shape;8723;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2"/>
          <p:cNvGrpSpPr/>
          <p:nvPr/>
        </p:nvGrpSpPr>
        <p:grpSpPr>
          <a:xfrm>
            <a:off x="6862982" y="2258120"/>
            <a:ext cx="449325" cy="420249"/>
            <a:chOff x="-17168375" y="3692750"/>
            <a:chExt cx="304050" cy="284375"/>
          </a:xfrm>
        </p:grpSpPr>
        <p:sp>
          <p:nvSpPr>
            <p:cNvPr id="8726" name="Google Shape;8726;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2"/>
          <p:cNvGrpSpPr/>
          <p:nvPr/>
        </p:nvGrpSpPr>
        <p:grpSpPr>
          <a:xfrm>
            <a:off x="6859491" y="2796852"/>
            <a:ext cx="456308" cy="449325"/>
            <a:chOff x="-17170750" y="4058800"/>
            <a:chExt cx="308775" cy="304050"/>
          </a:xfrm>
        </p:grpSpPr>
        <p:sp>
          <p:nvSpPr>
            <p:cNvPr id="8734" name="Google Shape;8734;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82"/>
          <p:cNvGrpSpPr/>
          <p:nvPr/>
        </p:nvGrpSpPr>
        <p:grpSpPr>
          <a:xfrm>
            <a:off x="5721388" y="3343358"/>
            <a:ext cx="450470" cy="446998"/>
            <a:chOff x="-15688425" y="3707725"/>
            <a:chExt cx="304825" cy="302475"/>
          </a:xfrm>
        </p:grpSpPr>
        <p:sp>
          <p:nvSpPr>
            <p:cNvPr id="8752" name="Google Shape;8752;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2"/>
          <p:cNvGrpSpPr/>
          <p:nvPr/>
        </p:nvGrpSpPr>
        <p:grpSpPr>
          <a:xfrm>
            <a:off x="1865544" y="1690441"/>
            <a:ext cx="451653" cy="447589"/>
            <a:chOff x="-20572500" y="3319025"/>
            <a:chExt cx="305625" cy="302875"/>
          </a:xfrm>
        </p:grpSpPr>
        <p:sp>
          <p:nvSpPr>
            <p:cNvPr id="8759" name="Google Shape;8759;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2"/>
          <p:cNvGrpSpPr/>
          <p:nvPr/>
        </p:nvGrpSpPr>
        <p:grpSpPr>
          <a:xfrm>
            <a:off x="1866708" y="2305410"/>
            <a:ext cx="449325" cy="325670"/>
            <a:chOff x="-20571700" y="3722875"/>
            <a:chExt cx="304050" cy="220375"/>
          </a:xfrm>
        </p:grpSpPr>
        <p:sp>
          <p:nvSpPr>
            <p:cNvPr id="8762" name="Google Shape;8762;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82"/>
          <p:cNvGrpSpPr/>
          <p:nvPr/>
        </p:nvGrpSpPr>
        <p:grpSpPr>
          <a:xfrm>
            <a:off x="1866135" y="2796278"/>
            <a:ext cx="450470" cy="450470"/>
            <a:chOff x="-20571700" y="4066875"/>
            <a:chExt cx="304825" cy="304825"/>
          </a:xfrm>
        </p:grpSpPr>
        <p:sp>
          <p:nvSpPr>
            <p:cNvPr id="8770" name="Google Shape;8770;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2"/>
          <p:cNvGrpSpPr/>
          <p:nvPr/>
        </p:nvGrpSpPr>
        <p:grpSpPr>
          <a:xfrm>
            <a:off x="4632837" y="1688259"/>
            <a:ext cx="453980" cy="451948"/>
            <a:chOff x="-18645175" y="3334200"/>
            <a:chExt cx="307200" cy="305825"/>
          </a:xfrm>
        </p:grpSpPr>
        <p:sp>
          <p:nvSpPr>
            <p:cNvPr id="8777" name="Google Shape;8777;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2"/>
          <p:cNvGrpSpPr/>
          <p:nvPr/>
        </p:nvGrpSpPr>
        <p:grpSpPr>
          <a:xfrm>
            <a:off x="4633429" y="2242989"/>
            <a:ext cx="452798" cy="450507"/>
            <a:chOff x="-18645175" y="3708500"/>
            <a:chExt cx="306400" cy="304850"/>
          </a:xfrm>
        </p:grpSpPr>
        <p:sp>
          <p:nvSpPr>
            <p:cNvPr id="8783" name="Google Shape;8783;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82"/>
          <p:cNvGrpSpPr/>
          <p:nvPr/>
        </p:nvGrpSpPr>
        <p:grpSpPr>
          <a:xfrm>
            <a:off x="4631101" y="2795630"/>
            <a:ext cx="457453" cy="451763"/>
            <a:chOff x="-18647525" y="4082625"/>
            <a:chExt cx="309550" cy="305700"/>
          </a:xfrm>
        </p:grpSpPr>
        <p:sp>
          <p:nvSpPr>
            <p:cNvPr id="8791" name="Google Shape;8791;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2"/>
          <p:cNvGrpSpPr/>
          <p:nvPr/>
        </p:nvGrpSpPr>
        <p:grpSpPr>
          <a:xfrm>
            <a:off x="7441485" y="1689592"/>
            <a:ext cx="395755" cy="449288"/>
            <a:chOff x="-16775350" y="3309200"/>
            <a:chExt cx="267800" cy="304025"/>
          </a:xfrm>
        </p:grpSpPr>
        <p:sp>
          <p:nvSpPr>
            <p:cNvPr id="8796" name="Google Shape;8796;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2"/>
          <p:cNvGrpSpPr/>
          <p:nvPr/>
        </p:nvGrpSpPr>
        <p:grpSpPr>
          <a:xfrm>
            <a:off x="7441485" y="2241827"/>
            <a:ext cx="395755" cy="452835"/>
            <a:chOff x="-16775350" y="3683300"/>
            <a:chExt cx="267800" cy="306425"/>
          </a:xfrm>
        </p:grpSpPr>
        <p:sp>
          <p:nvSpPr>
            <p:cNvPr id="8800" name="Google Shape;8800;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2"/>
          <p:cNvGrpSpPr/>
          <p:nvPr/>
        </p:nvGrpSpPr>
        <p:grpSpPr>
          <a:xfrm>
            <a:off x="7413536" y="2796870"/>
            <a:ext cx="451653" cy="449288"/>
            <a:chOff x="-16794250" y="4058225"/>
            <a:chExt cx="305625" cy="304025"/>
          </a:xfrm>
        </p:grpSpPr>
        <p:sp>
          <p:nvSpPr>
            <p:cNvPr id="8804" name="Google Shape;8804;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3" name="Google Shape;8813;p8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4" name="Google Shape;8814;p82"/>
          <p:cNvGrpSpPr/>
          <p:nvPr/>
        </p:nvGrpSpPr>
        <p:grpSpPr>
          <a:xfrm>
            <a:off x="2414953" y="1689573"/>
            <a:ext cx="457453" cy="449325"/>
            <a:chOff x="-20199150" y="3317850"/>
            <a:chExt cx="309550" cy="304050"/>
          </a:xfrm>
        </p:grpSpPr>
        <p:sp>
          <p:nvSpPr>
            <p:cNvPr id="8815" name="Google Shape;8815;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2"/>
          <p:cNvGrpSpPr/>
          <p:nvPr/>
        </p:nvGrpSpPr>
        <p:grpSpPr>
          <a:xfrm>
            <a:off x="2417281" y="2242861"/>
            <a:ext cx="452798" cy="450766"/>
            <a:chOff x="-20199150" y="3693150"/>
            <a:chExt cx="306400" cy="305025"/>
          </a:xfrm>
        </p:grpSpPr>
        <p:sp>
          <p:nvSpPr>
            <p:cNvPr id="8823" name="Google Shape;8823;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2"/>
          <p:cNvGrpSpPr/>
          <p:nvPr/>
        </p:nvGrpSpPr>
        <p:grpSpPr>
          <a:xfrm>
            <a:off x="2417854" y="2795687"/>
            <a:ext cx="451653" cy="451653"/>
            <a:chOff x="-20197575" y="4066875"/>
            <a:chExt cx="305625" cy="305625"/>
          </a:xfrm>
        </p:grpSpPr>
        <p:sp>
          <p:nvSpPr>
            <p:cNvPr id="8830" name="Google Shape;8830;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2"/>
          <p:cNvGrpSpPr/>
          <p:nvPr/>
        </p:nvGrpSpPr>
        <p:grpSpPr>
          <a:xfrm>
            <a:off x="5200071" y="1687520"/>
            <a:ext cx="449325" cy="453426"/>
            <a:chOff x="-18271050" y="3333200"/>
            <a:chExt cx="304050" cy="306825"/>
          </a:xfrm>
        </p:grpSpPr>
        <p:sp>
          <p:nvSpPr>
            <p:cNvPr id="8839" name="Google Shape;8839;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2"/>
          <p:cNvGrpSpPr/>
          <p:nvPr/>
        </p:nvGrpSpPr>
        <p:grpSpPr>
          <a:xfrm>
            <a:off x="5200644" y="2244171"/>
            <a:ext cx="448180" cy="448143"/>
            <a:chOff x="-18270275" y="3710875"/>
            <a:chExt cx="303275" cy="303250"/>
          </a:xfrm>
        </p:grpSpPr>
        <p:sp>
          <p:nvSpPr>
            <p:cNvPr id="8845" name="Google Shape;8845;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82"/>
          <p:cNvGrpSpPr/>
          <p:nvPr/>
        </p:nvGrpSpPr>
        <p:grpSpPr>
          <a:xfrm>
            <a:off x="5254196" y="2797422"/>
            <a:ext cx="341076" cy="448180"/>
            <a:chOff x="-18234025" y="4084200"/>
            <a:chExt cx="230800" cy="303275"/>
          </a:xfrm>
        </p:grpSpPr>
        <p:sp>
          <p:nvSpPr>
            <p:cNvPr id="8852" name="Google Shape;8852;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2"/>
          <p:cNvGrpSpPr/>
          <p:nvPr/>
        </p:nvGrpSpPr>
        <p:grpSpPr>
          <a:xfrm>
            <a:off x="2366751" y="3341641"/>
            <a:ext cx="449325" cy="450470"/>
            <a:chOff x="-16419350" y="3308400"/>
            <a:chExt cx="304050" cy="304825"/>
          </a:xfrm>
        </p:grpSpPr>
        <p:sp>
          <p:nvSpPr>
            <p:cNvPr id="8856" name="Google Shape;8856;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2"/>
          <p:cNvGrpSpPr/>
          <p:nvPr/>
        </p:nvGrpSpPr>
        <p:grpSpPr>
          <a:xfrm>
            <a:off x="4638306" y="3340423"/>
            <a:ext cx="395755" cy="452872"/>
            <a:chOff x="-16401225" y="3683275"/>
            <a:chExt cx="267800" cy="306450"/>
          </a:xfrm>
        </p:grpSpPr>
        <p:sp>
          <p:nvSpPr>
            <p:cNvPr id="8864" name="Google Shape;8864;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82"/>
          <p:cNvGrpSpPr/>
          <p:nvPr/>
        </p:nvGrpSpPr>
        <p:grpSpPr>
          <a:xfrm>
            <a:off x="8003755" y="2797062"/>
            <a:ext cx="450470" cy="448180"/>
            <a:chOff x="-16419350" y="4058200"/>
            <a:chExt cx="304825" cy="303275"/>
          </a:xfrm>
        </p:grpSpPr>
        <p:sp>
          <p:nvSpPr>
            <p:cNvPr id="8872" name="Google Shape;8872;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2"/>
          <p:cNvGrpSpPr/>
          <p:nvPr/>
        </p:nvGrpSpPr>
        <p:grpSpPr>
          <a:xfrm>
            <a:off x="4030643" y="3343080"/>
            <a:ext cx="450507" cy="447589"/>
            <a:chOff x="-15296200" y="3326900"/>
            <a:chExt cx="304850" cy="302875"/>
          </a:xfrm>
        </p:grpSpPr>
        <p:sp>
          <p:nvSpPr>
            <p:cNvPr id="8880" name="Google Shape;8880;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2"/>
          <p:cNvGrpSpPr/>
          <p:nvPr/>
        </p:nvGrpSpPr>
        <p:grpSpPr>
          <a:xfrm>
            <a:off x="2946296" y="1706881"/>
            <a:ext cx="486566" cy="414708"/>
            <a:chOff x="-19835275" y="3330250"/>
            <a:chExt cx="329250" cy="280625"/>
          </a:xfrm>
        </p:grpSpPr>
        <p:sp>
          <p:nvSpPr>
            <p:cNvPr id="8886" name="Google Shape;8886;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2"/>
          <p:cNvGrpSpPr/>
          <p:nvPr/>
        </p:nvGrpSpPr>
        <p:grpSpPr>
          <a:xfrm>
            <a:off x="2964325" y="2243470"/>
            <a:ext cx="450507" cy="449547"/>
            <a:chOff x="-19822675" y="3692750"/>
            <a:chExt cx="304850" cy="304200"/>
          </a:xfrm>
        </p:grpSpPr>
        <p:sp>
          <p:nvSpPr>
            <p:cNvPr id="8890" name="Google Shape;8890;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2"/>
          <p:cNvGrpSpPr/>
          <p:nvPr/>
        </p:nvGrpSpPr>
        <p:grpSpPr>
          <a:xfrm>
            <a:off x="2964916" y="2796278"/>
            <a:ext cx="449325" cy="450470"/>
            <a:chOff x="-19822675" y="4066875"/>
            <a:chExt cx="304050" cy="304825"/>
          </a:xfrm>
        </p:grpSpPr>
        <p:sp>
          <p:nvSpPr>
            <p:cNvPr id="8896" name="Google Shape;8896;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82"/>
          <p:cNvGrpSpPr/>
          <p:nvPr/>
        </p:nvGrpSpPr>
        <p:grpSpPr>
          <a:xfrm>
            <a:off x="5773985" y="1689571"/>
            <a:ext cx="399302" cy="449325"/>
            <a:chOff x="-17878825" y="3334400"/>
            <a:chExt cx="270200" cy="304050"/>
          </a:xfrm>
        </p:grpSpPr>
        <p:sp>
          <p:nvSpPr>
            <p:cNvPr id="8903" name="Google Shape;8903;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82"/>
          <p:cNvGrpSpPr/>
          <p:nvPr/>
        </p:nvGrpSpPr>
        <p:grpSpPr>
          <a:xfrm>
            <a:off x="5747809" y="2242416"/>
            <a:ext cx="451653" cy="451653"/>
            <a:chOff x="-17896150" y="3709300"/>
            <a:chExt cx="305625" cy="305625"/>
          </a:xfrm>
        </p:grpSpPr>
        <p:sp>
          <p:nvSpPr>
            <p:cNvPr id="8911" name="Google Shape;8911;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2"/>
          <p:cNvGrpSpPr/>
          <p:nvPr/>
        </p:nvGrpSpPr>
        <p:grpSpPr>
          <a:xfrm>
            <a:off x="5775740" y="2795686"/>
            <a:ext cx="395792" cy="451653"/>
            <a:chOff x="-17878025" y="4082625"/>
            <a:chExt cx="267825" cy="305625"/>
          </a:xfrm>
        </p:grpSpPr>
        <p:sp>
          <p:nvSpPr>
            <p:cNvPr id="8916" name="Google Shape;8916;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2"/>
          <p:cNvGrpSpPr/>
          <p:nvPr/>
        </p:nvGrpSpPr>
        <p:grpSpPr>
          <a:xfrm>
            <a:off x="2919632" y="3355015"/>
            <a:ext cx="450507" cy="423722"/>
            <a:chOff x="-16044450" y="3317850"/>
            <a:chExt cx="304850" cy="286725"/>
          </a:xfrm>
        </p:grpSpPr>
        <p:sp>
          <p:nvSpPr>
            <p:cNvPr id="8924" name="Google Shape;8924;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8" name="Google Shape;8928;p8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9" name="Google Shape;8929;p82"/>
          <p:cNvGrpSpPr/>
          <p:nvPr/>
        </p:nvGrpSpPr>
        <p:grpSpPr>
          <a:xfrm>
            <a:off x="8042149" y="2243724"/>
            <a:ext cx="373662" cy="449030"/>
            <a:chOff x="-16018450" y="4058400"/>
            <a:chExt cx="252850" cy="303850"/>
          </a:xfrm>
        </p:grpSpPr>
        <p:sp>
          <p:nvSpPr>
            <p:cNvPr id="8930" name="Google Shape;8930;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4" name="Google Shape;8934;p8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39" name="Shape 8939"/>
        <p:cNvGrpSpPr/>
        <p:nvPr/>
      </p:nvGrpSpPr>
      <p:grpSpPr>
        <a:xfrm>
          <a:off x="0" y="0"/>
          <a:ext cx="0" cy="0"/>
          <a:chOff x="0" y="0"/>
          <a:chExt cx="0" cy="0"/>
        </a:xfrm>
      </p:grpSpPr>
      <p:grpSp>
        <p:nvGrpSpPr>
          <p:cNvPr id="8940" name="Google Shape;8940;p83"/>
          <p:cNvGrpSpPr/>
          <p:nvPr/>
        </p:nvGrpSpPr>
        <p:grpSpPr>
          <a:xfrm>
            <a:off x="845901" y="1689241"/>
            <a:ext cx="442337" cy="419623"/>
            <a:chOff x="-6696925" y="3272575"/>
            <a:chExt cx="307200" cy="291425"/>
          </a:xfrm>
        </p:grpSpPr>
        <p:sp>
          <p:nvSpPr>
            <p:cNvPr id="8941" name="Google Shape;8941;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3"/>
          <p:cNvGrpSpPr/>
          <p:nvPr/>
        </p:nvGrpSpPr>
        <p:grpSpPr>
          <a:xfrm>
            <a:off x="845884" y="2204636"/>
            <a:ext cx="442373" cy="420775"/>
            <a:chOff x="-6690625" y="3631325"/>
            <a:chExt cx="307225" cy="292225"/>
          </a:xfrm>
        </p:grpSpPr>
        <p:sp>
          <p:nvSpPr>
            <p:cNvPr id="8944" name="Google Shape;8944;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83"/>
          <p:cNvGrpSpPr/>
          <p:nvPr/>
        </p:nvGrpSpPr>
        <p:grpSpPr>
          <a:xfrm>
            <a:off x="868005" y="2756972"/>
            <a:ext cx="421927" cy="419371"/>
            <a:chOff x="-6689825" y="3992050"/>
            <a:chExt cx="293025" cy="291250"/>
          </a:xfrm>
        </p:grpSpPr>
        <p:sp>
          <p:nvSpPr>
            <p:cNvPr id="8950" name="Google Shape;8950;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2" name="Google Shape;8962;p8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3" name="Google Shape;8963;p83"/>
          <p:cNvGrpSpPr/>
          <p:nvPr/>
        </p:nvGrpSpPr>
        <p:grpSpPr>
          <a:xfrm>
            <a:off x="3551317" y="2205192"/>
            <a:ext cx="423043" cy="419659"/>
            <a:chOff x="-4837325" y="3612425"/>
            <a:chExt cx="293800" cy="291450"/>
          </a:xfrm>
        </p:grpSpPr>
        <p:sp>
          <p:nvSpPr>
            <p:cNvPr id="8964" name="Google Shape;8964;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3"/>
          <p:cNvGrpSpPr/>
          <p:nvPr/>
        </p:nvGrpSpPr>
        <p:grpSpPr>
          <a:xfrm>
            <a:off x="3564349" y="2756826"/>
            <a:ext cx="420775" cy="419659"/>
            <a:chOff x="-4837325" y="3971575"/>
            <a:chExt cx="292225" cy="291450"/>
          </a:xfrm>
        </p:grpSpPr>
        <p:sp>
          <p:nvSpPr>
            <p:cNvPr id="8968" name="Google Shape;8968;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3"/>
          <p:cNvGrpSpPr/>
          <p:nvPr/>
        </p:nvGrpSpPr>
        <p:grpSpPr>
          <a:xfrm>
            <a:off x="6256364" y="1714185"/>
            <a:ext cx="430998" cy="369730"/>
            <a:chOff x="-3037625" y="3254850"/>
            <a:chExt cx="299325" cy="256775"/>
          </a:xfrm>
        </p:grpSpPr>
        <p:sp>
          <p:nvSpPr>
            <p:cNvPr id="8975" name="Google Shape;8975;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83"/>
          <p:cNvGrpSpPr/>
          <p:nvPr/>
        </p:nvGrpSpPr>
        <p:grpSpPr>
          <a:xfrm>
            <a:off x="6260324" y="2204615"/>
            <a:ext cx="423079" cy="420811"/>
            <a:chOff x="-3031325" y="3597450"/>
            <a:chExt cx="293825" cy="292250"/>
          </a:xfrm>
        </p:grpSpPr>
        <p:sp>
          <p:nvSpPr>
            <p:cNvPr id="8980" name="Google Shape;8980;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83"/>
          <p:cNvGrpSpPr/>
          <p:nvPr/>
        </p:nvGrpSpPr>
        <p:grpSpPr>
          <a:xfrm>
            <a:off x="6272798" y="2781214"/>
            <a:ext cx="421927" cy="370882"/>
            <a:chOff x="-3030525" y="3973150"/>
            <a:chExt cx="293025" cy="257575"/>
          </a:xfrm>
        </p:grpSpPr>
        <p:sp>
          <p:nvSpPr>
            <p:cNvPr id="8985" name="Google Shape;8985;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83"/>
          <p:cNvGrpSpPr/>
          <p:nvPr/>
        </p:nvGrpSpPr>
        <p:grpSpPr>
          <a:xfrm>
            <a:off x="1374391" y="3369426"/>
            <a:ext cx="421927" cy="297195"/>
            <a:chOff x="-1199300" y="3279250"/>
            <a:chExt cx="293025" cy="206400"/>
          </a:xfrm>
        </p:grpSpPr>
        <p:sp>
          <p:nvSpPr>
            <p:cNvPr id="8988" name="Google Shape;8988;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83"/>
          <p:cNvGrpSpPr/>
          <p:nvPr/>
        </p:nvGrpSpPr>
        <p:grpSpPr>
          <a:xfrm>
            <a:off x="1381477" y="1688773"/>
            <a:ext cx="444605" cy="420559"/>
            <a:chOff x="-6338550" y="3272950"/>
            <a:chExt cx="308775" cy="292075"/>
          </a:xfrm>
        </p:grpSpPr>
        <p:sp>
          <p:nvSpPr>
            <p:cNvPr id="8993" name="Google Shape;8993;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3"/>
          <p:cNvGrpSpPr/>
          <p:nvPr/>
        </p:nvGrpSpPr>
        <p:grpSpPr>
          <a:xfrm>
            <a:off x="1392817" y="2205194"/>
            <a:ext cx="421927" cy="419659"/>
            <a:chOff x="-6329100" y="3632100"/>
            <a:chExt cx="293025" cy="291450"/>
          </a:xfrm>
        </p:grpSpPr>
        <p:sp>
          <p:nvSpPr>
            <p:cNvPr id="8997" name="Google Shape;8997;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3"/>
          <p:cNvGrpSpPr/>
          <p:nvPr/>
        </p:nvGrpSpPr>
        <p:grpSpPr>
          <a:xfrm>
            <a:off x="1405867" y="2756828"/>
            <a:ext cx="419623" cy="419659"/>
            <a:chOff x="-6329875" y="3992050"/>
            <a:chExt cx="291425" cy="291450"/>
          </a:xfrm>
        </p:grpSpPr>
        <p:sp>
          <p:nvSpPr>
            <p:cNvPr id="9001" name="Google Shape;9001;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3"/>
          <p:cNvGrpSpPr/>
          <p:nvPr/>
        </p:nvGrpSpPr>
        <p:grpSpPr>
          <a:xfrm>
            <a:off x="4092004" y="1687530"/>
            <a:ext cx="423079" cy="423043"/>
            <a:chOff x="-4478975" y="3251700"/>
            <a:chExt cx="293825" cy="293800"/>
          </a:xfrm>
        </p:grpSpPr>
        <p:sp>
          <p:nvSpPr>
            <p:cNvPr id="9006" name="Google Shape;9006;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3"/>
          <p:cNvGrpSpPr/>
          <p:nvPr/>
        </p:nvGrpSpPr>
        <p:grpSpPr>
          <a:xfrm>
            <a:off x="4092004" y="2205192"/>
            <a:ext cx="423079" cy="419659"/>
            <a:chOff x="-4475825" y="3612425"/>
            <a:chExt cx="293825" cy="291450"/>
          </a:xfrm>
        </p:grpSpPr>
        <p:sp>
          <p:nvSpPr>
            <p:cNvPr id="9010" name="Google Shape;9010;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83"/>
          <p:cNvGrpSpPr/>
          <p:nvPr/>
        </p:nvGrpSpPr>
        <p:grpSpPr>
          <a:xfrm>
            <a:off x="4101077" y="2756844"/>
            <a:ext cx="428730" cy="419623"/>
            <a:chOff x="-4480550" y="3970800"/>
            <a:chExt cx="297750" cy="291425"/>
          </a:xfrm>
        </p:grpSpPr>
        <p:sp>
          <p:nvSpPr>
            <p:cNvPr id="9014" name="Google Shape;9014;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83"/>
          <p:cNvGrpSpPr/>
          <p:nvPr/>
        </p:nvGrpSpPr>
        <p:grpSpPr>
          <a:xfrm>
            <a:off x="6804910" y="1689221"/>
            <a:ext cx="415123" cy="419659"/>
            <a:chOff x="-2668225" y="3239075"/>
            <a:chExt cx="288300" cy="291450"/>
          </a:xfrm>
        </p:grpSpPr>
        <p:sp>
          <p:nvSpPr>
            <p:cNvPr id="9017" name="Google Shape;9017;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83"/>
          <p:cNvGrpSpPr/>
          <p:nvPr/>
        </p:nvGrpSpPr>
        <p:grpSpPr>
          <a:xfrm>
            <a:off x="6802066" y="2205191"/>
            <a:ext cx="420811" cy="419659"/>
            <a:chOff x="-2671375" y="3597450"/>
            <a:chExt cx="292250" cy="291450"/>
          </a:xfrm>
        </p:grpSpPr>
        <p:sp>
          <p:nvSpPr>
            <p:cNvPr id="9023" name="Google Shape;9023;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3"/>
          <p:cNvGrpSpPr/>
          <p:nvPr/>
        </p:nvGrpSpPr>
        <p:grpSpPr>
          <a:xfrm>
            <a:off x="6812849" y="2755691"/>
            <a:ext cx="423043" cy="421927"/>
            <a:chOff x="-2670575" y="3956600"/>
            <a:chExt cx="293800" cy="293025"/>
          </a:xfrm>
        </p:grpSpPr>
        <p:sp>
          <p:nvSpPr>
            <p:cNvPr id="9026" name="Google Shape;9026;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3"/>
          <p:cNvGrpSpPr/>
          <p:nvPr/>
        </p:nvGrpSpPr>
        <p:grpSpPr>
          <a:xfrm>
            <a:off x="3070370" y="3311947"/>
            <a:ext cx="426462" cy="418363"/>
            <a:chOff x="-1183550" y="3586525"/>
            <a:chExt cx="296175" cy="290550"/>
          </a:xfrm>
        </p:grpSpPr>
        <p:sp>
          <p:nvSpPr>
            <p:cNvPr id="9031" name="Google Shape;9031;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3"/>
          <p:cNvGrpSpPr/>
          <p:nvPr/>
        </p:nvGrpSpPr>
        <p:grpSpPr>
          <a:xfrm>
            <a:off x="1933980" y="1689799"/>
            <a:ext cx="420811" cy="418507"/>
            <a:chOff x="-5971525" y="3273750"/>
            <a:chExt cx="292250" cy="290650"/>
          </a:xfrm>
        </p:grpSpPr>
        <p:sp>
          <p:nvSpPr>
            <p:cNvPr id="9041" name="Google Shape;9041;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83"/>
          <p:cNvGrpSpPr/>
          <p:nvPr/>
        </p:nvGrpSpPr>
        <p:grpSpPr>
          <a:xfrm>
            <a:off x="1928310" y="2203826"/>
            <a:ext cx="432150" cy="422395"/>
            <a:chOff x="-5974675" y="3632100"/>
            <a:chExt cx="300125" cy="293350"/>
          </a:xfrm>
        </p:grpSpPr>
        <p:sp>
          <p:nvSpPr>
            <p:cNvPr id="9044" name="Google Shape;9044;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83"/>
          <p:cNvGrpSpPr/>
          <p:nvPr/>
        </p:nvGrpSpPr>
        <p:grpSpPr>
          <a:xfrm>
            <a:off x="1958351" y="2755694"/>
            <a:ext cx="395865" cy="421927"/>
            <a:chOff x="-5971525" y="3990475"/>
            <a:chExt cx="274925" cy="293025"/>
          </a:xfrm>
        </p:grpSpPr>
        <p:sp>
          <p:nvSpPr>
            <p:cNvPr id="9048" name="Google Shape;9048;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83"/>
          <p:cNvGrpSpPr/>
          <p:nvPr/>
        </p:nvGrpSpPr>
        <p:grpSpPr>
          <a:xfrm>
            <a:off x="4631558" y="1689798"/>
            <a:ext cx="420775" cy="418507"/>
            <a:chOff x="-4118225" y="3253275"/>
            <a:chExt cx="292225" cy="290650"/>
          </a:xfrm>
        </p:grpSpPr>
        <p:sp>
          <p:nvSpPr>
            <p:cNvPr id="9053" name="Google Shape;9053;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83"/>
          <p:cNvGrpSpPr/>
          <p:nvPr/>
        </p:nvGrpSpPr>
        <p:grpSpPr>
          <a:xfrm>
            <a:off x="4682008" y="2204922"/>
            <a:ext cx="319874" cy="420199"/>
            <a:chOff x="-4082800" y="3612425"/>
            <a:chExt cx="222150" cy="291825"/>
          </a:xfrm>
        </p:grpSpPr>
        <p:sp>
          <p:nvSpPr>
            <p:cNvPr id="9056" name="Google Shape;9056;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3"/>
          <p:cNvGrpSpPr/>
          <p:nvPr/>
        </p:nvGrpSpPr>
        <p:grpSpPr>
          <a:xfrm>
            <a:off x="4643456" y="2769876"/>
            <a:ext cx="420775" cy="393561"/>
            <a:chOff x="-4118225" y="3990475"/>
            <a:chExt cx="292225" cy="273325"/>
          </a:xfrm>
        </p:grpSpPr>
        <p:sp>
          <p:nvSpPr>
            <p:cNvPr id="9060" name="Google Shape;9060;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3"/>
          <p:cNvGrpSpPr/>
          <p:nvPr/>
        </p:nvGrpSpPr>
        <p:grpSpPr>
          <a:xfrm>
            <a:off x="7354110" y="1688087"/>
            <a:ext cx="394713" cy="421927"/>
            <a:chOff x="-2312225" y="3238300"/>
            <a:chExt cx="274125" cy="293025"/>
          </a:xfrm>
        </p:grpSpPr>
        <p:sp>
          <p:nvSpPr>
            <p:cNvPr id="9065" name="Google Shape;9065;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83"/>
          <p:cNvGrpSpPr/>
          <p:nvPr/>
        </p:nvGrpSpPr>
        <p:grpSpPr>
          <a:xfrm>
            <a:off x="7341062" y="2153586"/>
            <a:ext cx="420811" cy="522864"/>
            <a:chOff x="-2310650" y="3525775"/>
            <a:chExt cx="292250" cy="363125"/>
          </a:xfrm>
        </p:grpSpPr>
        <p:sp>
          <p:nvSpPr>
            <p:cNvPr id="9068" name="Google Shape;9068;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3"/>
          <p:cNvGrpSpPr/>
          <p:nvPr/>
        </p:nvGrpSpPr>
        <p:grpSpPr>
          <a:xfrm>
            <a:off x="7351827" y="2756825"/>
            <a:ext cx="423079" cy="419659"/>
            <a:chOff x="-2310650" y="3958175"/>
            <a:chExt cx="293825" cy="291450"/>
          </a:xfrm>
        </p:grpSpPr>
        <p:sp>
          <p:nvSpPr>
            <p:cNvPr id="9073" name="Google Shape;9073;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3"/>
          <p:cNvGrpSpPr/>
          <p:nvPr/>
        </p:nvGrpSpPr>
        <p:grpSpPr>
          <a:xfrm>
            <a:off x="4718688" y="3308459"/>
            <a:ext cx="424159" cy="419659"/>
            <a:chOff x="-1182750" y="3962900"/>
            <a:chExt cx="294575" cy="291450"/>
          </a:xfrm>
        </p:grpSpPr>
        <p:sp>
          <p:nvSpPr>
            <p:cNvPr id="9076" name="Google Shape;9076;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3"/>
          <p:cNvGrpSpPr/>
          <p:nvPr/>
        </p:nvGrpSpPr>
        <p:grpSpPr>
          <a:xfrm>
            <a:off x="2471824" y="1689223"/>
            <a:ext cx="424195" cy="419659"/>
            <a:chOff x="-5611575" y="3272950"/>
            <a:chExt cx="294600" cy="291450"/>
          </a:xfrm>
        </p:grpSpPr>
        <p:sp>
          <p:nvSpPr>
            <p:cNvPr id="9084" name="Google Shape;9084;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3"/>
          <p:cNvGrpSpPr/>
          <p:nvPr/>
        </p:nvGrpSpPr>
        <p:grpSpPr>
          <a:xfrm>
            <a:off x="2471824" y="2205770"/>
            <a:ext cx="424195" cy="418507"/>
            <a:chOff x="-5613150" y="3632900"/>
            <a:chExt cx="294600" cy="290650"/>
          </a:xfrm>
        </p:grpSpPr>
        <p:sp>
          <p:nvSpPr>
            <p:cNvPr id="9090" name="Google Shape;9090;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3"/>
          <p:cNvGrpSpPr/>
          <p:nvPr/>
        </p:nvGrpSpPr>
        <p:grpSpPr>
          <a:xfrm>
            <a:off x="2483722" y="2756270"/>
            <a:ext cx="424195" cy="420775"/>
            <a:chOff x="-5613150" y="3991275"/>
            <a:chExt cx="294600" cy="292225"/>
          </a:xfrm>
        </p:grpSpPr>
        <p:sp>
          <p:nvSpPr>
            <p:cNvPr id="9093" name="Google Shape;9093;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3"/>
          <p:cNvGrpSpPr/>
          <p:nvPr/>
        </p:nvGrpSpPr>
        <p:grpSpPr>
          <a:xfrm>
            <a:off x="5155210" y="1689438"/>
            <a:ext cx="434634" cy="419227"/>
            <a:chOff x="-3768700" y="3253275"/>
            <a:chExt cx="301850" cy="291150"/>
          </a:xfrm>
        </p:grpSpPr>
        <p:sp>
          <p:nvSpPr>
            <p:cNvPr id="9103" name="Google Shape;9103;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83"/>
          <p:cNvGrpSpPr/>
          <p:nvPr/>
        </p:nvGrpSpPr>
        <p:grpSpPr>
          <a:xfrm>
            <a:off x="5159293" y="2217090"/>
            <a:ext cx="426462" cy="395865"/>
            <a:chOff x="-3808700" y="3628950"/>
            <a:chExt cx="296175" cy="274925"/>
          </a:xfrm>
        </p:grpSpPr>
        <p:sp>
          <p:nvSpPr>
            <p:cNvPr id="9107" name="Google Shape;9107;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3"/>
          <p:cNvGrpSpPr/>
          <p:nvPr/>
        </p:nvGrpSpPr>
        <p:grpSpPr>
          <a:xfrm>
            <a:off x="5224504" y="2756412"/>
            <a:ext cx="419443" cy="420487"/>
            <a:chOff x="-3771675" y="3971775"/>
            <a:chExt cx="291300" cy="292025"/>
          </a:xfrm>
        </p:grpSpPr>
        <p:sp>
          <p:nvSpPr>
            <p:cNvPr id="9111" name="Google Shape;9111;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83"/>
          <p:cNvGrpSpPr/>
          <p:nvPr/>
        </p:nvGrpSpPr>
        <p:grpSpPr>
          <a:xfrm>
            <a:off x="7885948" y="1716461"/>
            <a:ext cx="420271" cy="320774"/>
            <a:chOff x="-1951475" y="3273100"/>
            <a:chExt cx="291875" cy="222775"/>
          </a:xfrm>
        </p:grpSpPr>
        <p:sp>
          <p:nvSpPr>
            <p:cNvPr id="9117" name="Google Shape;9117;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83"/>
          <p:cNvGrpSpPr/>
          <p:nvPr/>
        </p:nvGrpSpPr>
        <p:grpSpPr>
          <a:xfrm>
            <a:off x="7883429" y="2205191"/>
            <a:ext cx="425310" cy="419659"/>
            <a:chOff x="-1951475" y="3597450"/>
            <a:chExt cx="295375" cy="291450"/>
          </a:xfrm>
        </p:grpSpPr>
        <p:sp>
          <p:nvSpPr>
            <p:cNvPr id="9121" name="Google Shape;9121;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83"/>
          <p:cNvGrpSpPr/>
          <p:nvPr/>
        </p:nvGrpSpPr>
        <p:grpSpPr>
          <a:xfrm>
            <a:off x="7885680" y="2756825"/>
            <a:ext cx="444605" cy="419659"/>
            <a:chOff x="-1960150" y="3956600"/>
            <a:chExt cx="308775" cy="291450"/>
          </a:xfrm>
        </p:grpSpPr>
        <p:sp>
          <p:nvSpPr>
            <p:cNvPr id="9126" name="Google Shape;9126;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83"/>
          <p:cNvGrpSpPr/>
          <p:nvPr/>
        </p:nvGrpSpPr>
        <p:grpSpPr>
          <a:xfrm>
            <a:off x="1939718" y="3307636"/>
            <a:ext cx="420775" cy="420775"/>
            <a:chOff x="-804700" y="3226500"/>
            <a:chExt cx="292225" cy="292225"/>
          </a:xfrm>
        </p:grpSpPr>
        <p:sp>
          <p:nvSpPr>
            <p:cNvPr id="9129" name="Google Shape;9129;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3"/>
          <p:cNvGrpSpPr/>
          <p:nvPr/>
        </p:nvGrpSpPr>
        <p:grpSpPr>
          <a:xfrm>
            <a:off x="3019809" y="1688647"/>
            <a:ext cx="420775" cy="420811"/>
            <a:chOff x="-5251625" y="3272950"/>
            <a:chExt cx="292225" cy="292250"/>
          </a:xfrm>
        </p:grpSpPr>
        <p:sp>
          <p:nvSpPr>
            <p:cNvPr id="9137" name="Google Shape;9137;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83"/>
          <p:cNvGrpSpPr/>
          <p:nvPr/>
        </p:nvGrpSpPr>
        <p:grpSpPr>
          <a:xfrm>
            <a:off x="3016407" y="2204348"/>
            <a:ext cx="427578" cy="421351"/>
            <a:chOff x="-5254775" y="3631325"/>
            <a:chExt cx="296950" cy="292625"/>
          </a:xfrm>
        </p:grpSpPr>
        <p:sp>
          <p:nvSpPr>
            <p:cNvPr id="9141" name="Google Shape;9141;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83"/>
          <p:cNvGrpSpPr/>
          <p:nvPr/>
        </p:nvGrpSpPr>
        <p:grpSpPr>
          <a:xfrm>
            <a:off x="3032265" y="2756270"/>
            <a:ext cx="419659" cy="420775"/>
            <a:chOff x="-5251625" y="3991275"/>
            <a:chExt cx="291450" cy="292225"/>
          </a:xfrm>
        </p:grpSpPr>
        <p:sp>
          <p:nvSpPr>
            <p:cNvPr id="9149" name="Google Shape;9149;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83"/>
          <p:cNvGrpSpPr/>
          <p:nvPr/>
        </p:nvGrpSpPr>
        <p:grpSpPr>
          <a:xfrm>
            <a:off x="5772848" y="1689240"/>
            <a:ext cx="319874" cy="419623"/>
            <a:chOff x="-3365275" y="3253275"/>
            <a:chExt cx="222150" cy="291425"/>
          </a:xfrm>
        </p:grpSpPr>
        <p:sp>
          <p:nvSpPr>
            <p:cNvPr id="9155" name="Google Shape;9155;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3"/>
          <p:cNvGrpSpPr/>
          <p:nvPr/>
        </p:nvGrpSpPr>
        <p:grpSpPr>
          <a:xfrm>
            <a:off x="5746786" y="2204058"/>
            <a:ext cx="371998" cy="421927"/>
            <a:chOff x="-3383375" y="3611625"/>
            <a:chExt cx="258350" cy="293025"/>
          </a:xfrm>
        </p:grpSpPr>
        <p:sp>
          <p:nvSpPr>
            <p:cNvPr id="9158" name="Google Shape;9158;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83"/>
          <p:cNvGrpSpPr/>
          <p:nvPr/>
        </p:nvGrpSpPr>
        <p:grpSpPr>
          <a:xfrm>
            <a:off x="5809135" y="2756826"/>
            <a:ext cx="271097" cy="419659"/>
            <a:chOff x="-3347950" y="3971575"/>
            <a:chExt cx="188275" cy="291450"/>
          </a:xfrm>
        </p:grpSpPr>
        <p:sp>
          <p:nvSpPr>
            <p:cNvPr id="9161" name="Google Shape;9161;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83"/>
          <p:cNvGrpSpPr/>
          <p:nvPr/>
        </p:nvGrpSpPr>
        <p:grpSpPr>
          <a:xfrm>
            <a:off x="858994" y="3307061"/>
            <a:ext cx="371998" cy="421927"/>
            <a:chOff x="-1575775" y="3238300"/>
            <a:chExt cx="258350" cy="293025"/>
          </a:xfrm>
        </p:grpSpPr>
        <p:sp>
          <p:nvSpPr>
            <p:cNvPr id="9165" name="Google Shape;9165;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83"/>
          <p:cNvGrpSpPr/>
          <p:nvPr/>
        </p:nvGrpSpPr>
        <p:grpSpPr>
          <a:xfrm>
            <a:off x="2503892" y="3309051"/>
            <a:ext cx="423079" cy="424159"/>
            <a:chOff x="-1591550" y="3597475"/>
            <a:chExt cx="293825" cy="294575"/>
          </a:xfrm>
        </p:grpSpPr>
        <p:sp>
          <p:nvSpPr>
            <p:cNvPr id="9171" name="Google Shape;9171;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83"/>
          <p:cNvGrpSpPr/>
          <p:nvPr/>
        </p:nvGrpSpPr>
        <p:grpSpPr>
          <a:xfrm>
            <a:off x="4153362" y="3318663"/>
            <a:ext cx="421927" cy="399248"/>
            <a:chOff x="-1592325" y="3957400"/>
            <a:chExt cx="293025" cy="277275"/>
          </a:xfrm>
        </p:grpSpPr>
        <p:sp>
          <p:nvSpPr>
            <p:cNvPr id="9175" name="Google Shape;9175;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83"/>
          <p:cNvGrpSpPr/>
          <p:nvPr/>
        </p:nvGrpSpPr>
        <p:grpSpPr>
          <a:xfrm>
            <a:off x="3640232" y="3310744"/>
            <a:ext cx="369730" cy="420775"/>
            <a:chOff x="-778700" y="3612425"/>
            <a:chExt cx="256775" cy="292225"/>
          </a:xfrm>
        </p:grpSpPr>
        <p:sp>
          <p:nvSpPr>
            <p:cNvPr id="9180" name="Google Shape;9180;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83"/>
          <p:cNvGrpSpPr/>
          <p:nvPr/>
        </p:nvGrpSpPr>
        <p:grpSpPr>
          <a:xfrm>
            <a:off x="6111733" y="3828305"/>
            <a:ext cx="340731" cy="387641"/>
            <a:chOff x="7728464" y="1561258"/>
            <a:chExt cx="349719" cy="397866"/>
          </a:xfrm>
        </p:grpSpPr>
        <p:sp>
          <p:nvSpPr>
            <p:cNvPr id="9187" name="Google Shape;9187;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83"/>
          <p:cNvGrpSpPr/>
          <p:nvPr/>
        </p:nvGrpSpPr>
        <p:grpSpPr>
          <a:xfrm>
            <a:off x="4034702" y="3828305"/>
            <a:ext cx="387681" cy="387641"/>
            <a:chOff x="5611350" y="1561258"/>
            <a:chExt cx="397907" cy="397866"/>
          </a:xfrm>
        </p:grpSpPr>
        <p:sp>
          <p:nvSpPr>
            <p:cNvPr id="9190" name="Google Shape;9190;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3"/>
          <p:cNvGrpSpPr/>
          <p:nvPr/>
        </p:nvGrpSpPr>
        <p:grpSpPr>
          <a:xfrm>
            <a:off x="4553987" y="3925571"/>
            <a:ext cx="387610" cy="193109"/>
            <a:chOff x="6140660" y="1661097"/>
            <a:chExt cx="397835" cy="198202"/>
          </a:xfrm>
        </p:grpSpPr>
        <p:sp>
          <p:nvSpPr>
            <p:cNvPr id="9195" name="Google Shape;9195;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83"/>
          <p:cNvGrpSpPr/>
          <p:nvPr/>
        </p:nvGrpSpPr>
        <p:grpSpPr>
          <a:xfrm>
            <a:off x="5073202" y="3828305"/>
            <a:ext cx="387681" cy="387641"/>
            <a:chOff x="6669907" y="1561258"/>
            <a:chExt cx="397907" cy="397866"/>
          </a:xfrm>
        </p:grpSpPr>
        <p:sp>
          <p:nvSpPr>
            <p:cNvPr id="9200" name="Google Shape;9200;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83"/>
          <p:cNvGrpSpPr/>
          <p:nvPr/>
        </p:nvGrpSpPr>
        <p:grpSpPr>
          <a:xfrm>
            <a:off x="1958433" y="3885842"/>
            <a:ext cx="387681" cy="272572"/>
            <a:chOff x="3386036" y="1746339"/>
            <a:chExt cx="397907" cy="279762"/>
          </a:xfrm>
        </p:grpSpPr>
        <p:sp>
          <p:nvSpPr>
            <p:cNvPr id="9206" name="Google Shape;9206;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83"/>
          <p:cNvGrpSpPr/>
          <p:nvPr/>
        </p:nvGrpSpPr>
        <p:grpSpPr>
          <a:xfrm>
            <a:off x="2996130" y="3828288"/>
            <a:ext cx="387681" cy="387681"/>
            <a:chOff x="4417380" y="1687279"/>
            <a:chExt cx="397907" cy="397907"/>
          </a:xfrm>
        </p:grpSpPr>
        <p:sp>
          <p:nvSpPr>
            <p:cNvPr id="9209" name="Google Shape;9209;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83"/>
          <p:cNvGrpSpPr/>
          <p:nvPr/>
        </p:nvGrpSpPr>
        <p:grpSpPr>
          <a:xfrm>
            <a:off x="7942611" y="3308537"/>
            <a:ext cx="387661" cy="387661"/>
            <a:chOff x="2869999" y="1687279"/>
            <a:chExt cx="397887" cy="397887"/>
          </a:xfrm>
        </p:grpSpPr>
        <p:sp>
          <p:nvSpPr>
            <p:cNvPr id="9212" name="Google Shape;9212;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83"/>
          <p:cNvGrpSpPr/>
          <p:nvPr/>
        </p:nvGrpSpPr>
        <p:grpSpPr>
          <a:xfrm>
            <a:off x="2477718" y="3828664"/>
            <a:ext cx="386807" cy="386929"/>
            <a:chOff x="3902887" y="1687655"/>
            <a:chExt cx="397010" cy="397135"/>
          </a:xfrm>
        </p:grpSpPr>
        <p:sp>
          <p:nvSpPr>
            <p:cNvPr id="9215" name="Google Shape;9215;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83"/>
          <p:cNvGrpSpPr/>
          <p:nvPr/>
        </p:nvGrpSpPr>
        <p:grpSpPr>
          <a:xfrm>
            <a:off x="3515416" y="3828344"/>
            <a:ext cx="387681" cy="387681"/>
            <a:chOff x="4933458" y="1687279"/>
            <a:chExt cx="397907" cy="397907"/>
          </a:xfrm>
        </p:grpSpPr>
        <p:sp>
          <p:nvSpPr>
            <p:cNvPr id="9218" name="Google Shape;9218;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3"/>
          <p:cNvGrpSpPr/>
          <p:nvPr/>
        </p:nvGrpSpPr>
        <p:grpSpPr>
          <a:xfrm>
            <a:off x="5286246" y="3308537"/>
            <a:ext cx="387681" cy="387661"/>
            <a:chOff x="266768" y="1721375"/>
            <a:chExt cx="397907" cy="397887"/>
          </a:xfrm>
        </p:grpSpPr>
        <p:sp>
          <p:nvSpPr>
            <p:cNvPr id="9221" name="Google Shape;9221;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83"/>
          <p:cNvGrpSpPr/>
          <p:nvPr/>
        </p:nvGrpSpPr>
        <p:grpSpPr>
          <a:xfrm>
            <a:off x="7411672" y="3308924"/>
            <a:ext cx="387539" cy="386888"/>
            <a:chOff x="2408992" y="1722875"/>
            <a:chExt cx="397761" cy="397093"/>
          </a:xfrm>
        </p:grpSpPr>
        <p:sp>
          <p:nvSpPr>
            <p:cNvPr id="9224" name="Google Shape;9224;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83"/>
          <p:cNvGrpSpPr/>
          <p:nvPr/>
        </p:nvGrpSpPr>
        <p:grpSpPr>
          <a:xfrm>
            <a:off x="5592488" y="3828305"/>
            <a:ext cx="387641" cy="387641"/>
            <a:chOff x="7199196" y="1561258"/>
            <a:chExt cx="397866" cy="397866"/>
          </a:xfrm>
        </p:grpSpPr>
        <p:sp>
          <p:nvSpPr>
            <p:cNvPr id="9227" name="Google Shape;9227;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8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231" name="Google Shape;9231;p83"/>
          <p:cNvGrpSpPr/>
          <p:nvPr/>
        </p:nvGrpSpPr>
        <p:grpSpPr>
          <a:xfrm>
            <a:off x="6348367" y="3308537"/>
            <a:ext cx="387661" cy="387661"/>
            <a:chOff x="1379798" y="1723250"/>
            <a:chExt cx="397887" cy="397887"/>
          </a:xfrm>
        </p:grpSpPr>
        <p:sp>
          <p:nvSpPr>
            <p:cNvPr id="9232" name="Google Shape;9232;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83"/>
          <p:cNvGrpSpPr/>
          <p:nvPr/>
        </p:nvGrpSpPr>
        <p:grpSpPr>
          <a:xfrm>
            <a:off x="5817327" y="3308537"/>
            <a:ext cx="387641" cy="387661"/>
            <a:chOff x="864491" y="1723250"/>
            <a:chExt cx="397866" cy="397887"/>
          </a:xfrm>
        </p:grpSpPr>
        <p:sp>
          <p:nvSpPr>
            <p:cNvPr id="9237" name="Google Shape;9237;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0" name="Google Shape;9240;p8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1" name="Google Shape;9241;p83"/>
          <p:cNvGrpSpPr/>
          <p:nvPr/>
        </p:nvGrpSpPr>
        <p:grpSpPr>
          <a:xfrm>
            <a:off x="6584154" y="3827060"/>
            <a:ext cx="388966" cy="388966"/>
            <a:chOff x="1190625" y="238125"/>
            <a:chExt cx="5235075" cy="5235075"/>
          </a:xfrm>
        </p:grpSpPr>
        <p:sp>
          <p:nvSpPr>
            <p:cNvPr id="9242" name="Google Shape;9242;p8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47" name="Shape 9247"/>
        <p:cNvGrpSpPr/>
        <p:nvPr/>
      </p:nvGrpSpPr>
      <p:grpSpPr>
        <a:xfrm>
          <a:off x="0" y="0"/>
          <a:ext cx="0" cy="0"/>
          <a:chOff x="0" y="0"/>
          <a:chExt cx="0" cy="0"/>
        </a:xfrm>
      </p:grpSpPr>
      <p:pic>
        <p:nvPicPr>
          <p:cNvPr id="9248" name="Google Shape;9248;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6"/>
          <p:cNvSpPr/>
          <p:nvPr/>
        </p:nvSpPr>
        <p:spPr>
          <a:xfrm>
            <a:off x="7467698" y="4281820"/>
            <a:ext cx="119017" cy="218265"/>
          </a:xfrm>
          <a:custGeom>
            <a:rect b="b" l="l" r="r" t="t"/>
            <a:pathLst>
              <a:path extrusionOk="0" h="3822" w="2084">
                <a:moveTo>
                  <a:pt x="1584" y="334"/>
                </a:moveTo>
                <a:cubicBezTo>
                  <a:pt x="1691" y="632"/>
                  <a:pt x="1691" y="894"/>
                  <a:pt x="1703" y="1132"/>
                </a:cubicBezTo>
                <a:cubicBezTo>
                  <a:pt x="1739" y="1644"/>
                  <a:pt x="1715" y="2144"/>
                  <a:pt x="1584" y="2632"/>
                </a:cubicBezTo>
                <a:cubicBezTo>
                  <a:pt x="1501" y="2894"/>
                  <a:pt x="1405" y="3132"/>
                  <a:pt x="1227" y="3323"/>
                </a:cubicBezTo>
                <a:cubicBezTo>
                  <a:pt x="1114" y="3450"/>
                  <a:pt x="987" y="3511"/>
                  <a:pt x="867" y="3511"/>
                </a:cubicBezTo>
                <a:cubicBezTo>
                  <a:pt x="697" y="3511"/>
                  <a:pt x="542" y="3387"/>
                  <a:pt x="465" y="3156"/>
                </a:cubicBezTo>
                <a:cubicBezTo>
                  <a:pt x="405" y="2978"/>
                  <a:pt x="405" y="2787"/>
                  <a:pt x="453" y="2609"/>
                </a:cubicBezTo>
                <a:cubicBezTo>
                  <a:pt x="489" y="2430"/>
                  <a:pt x="560" y="2251"/>
                  <a:pt x="631" y="2085"/>
                </a:cubicBezTo>
                <a:cubicBezTo>
                  <a:pt x="762" y="1787"/>
                  <a:pt x="917" y="1501"/>
                  <a:pt x="1060" y="1227"/>
                </a:cubicBezTo>
                <a:cubicBezTo>
                  <a:pt x="1191" y="965"/>
                  <a:pt x="1346" y="715"/>
                  <a:pt x="1477" y="465"/>
                </a:cubicBezTo>
                <a:cubicBezTo>
                  <a:pt x="1489" y="430"/>
                  <a:pt x="1524" y="406"/>
                  <a:pt x="1584" y="334"/>
                </a:cubicBezTo>
                <a:close/>
                <a:moveTo>
                  <a:pt x="1591" y="1"/>
                </a:moveTo>
                <a:cubicBezTo>
                  <a:pt x="1493" y="1"/>
                  <a:pt x="1417" y="61"/>
                  <a:pt x="1346" y="180"/>
                </a:cubicBezTo>
                <a:cubicBezTo>
                  <a:pt x="1334" y="192"/>
                  <a:pt x="1310" y="227"/>
                  <a:pt x="1298" y="251"/>
                </a:cubicBezTo>
                <a:cubicBezTo>
                  <a:pt x="1155" y="465"/>
                  <a:pt x="1012" y="680"/>
                  <a:pt x="881" y="906"/>
                </a:cubicBezTo>
                <a:cubicBezTo>
                  <a:pt x="750" y="1144"/>
                  <a:pt x="584" y="1382"/>
                  <a:pt x="453" y="1620"/>
                </a:cubicBezTo>
                <a:cubicBezTo>
                  <a:pt x="274" y="1930"/>
                  <a:pt x="143" y="2251"/>
                  <a:pt x="60" y="2609"/>
                </a:cubicBezTo>
                <a:cubicBezTo>
                  <a:pt x="0" y="2906"/>
                  <a:pt x="24" y="3192"/>
                  <a:pt x="167" y="3454"/>
                </a:cubicBezTo>
                <a:cubicBezTo>
                  <a:pt x="274" y="3644"/>
                  <a:pt x="453" y="3775"/>
                  <a:pt x="655" y="3811"/>
                </a:cubicBezTo>
                <a:cubicBezTo>
                  <a:pt x="712" y="3818"/>
                  <a:pt x="767" y="3822"/>
                  <a:pt x="821" y="3822"/>
                </a:cubicBezTo>
                <a:cubicBezTo>
                  <a:pt x="1130" y="3822"/>
                  <a:pt x="1391" y="3702"/>
                  <a:pt x="1584" y="3418"/>
                </a:cubicBezTo>
                <a:cubicBezTo>
                  <a:pt x="1786" y="3109"/>
                  <a:pt x="1905" y="2763"/>
                  <a:pt x="1965" y="2418"/>
                </a:cubicBezTo>
                <a:cubicBezTo>
                  <a:pt x="2084" y="1680"/>
                  <a:pt x="2013" y="965"/>
                  <a:pt x="1846" y="251"/>
                </a:cubicBezTo>
                <a:cubicBezTo>
                  <a:pt x="1822" y="180"/>
                  <a:pt x="1786" y="108"/>
                  <a:pt x="1762" y="49"/>
                </a:cubicBezTo>
                <a:cubicBezTo>
                  <a:pt x="1698" y="16"/>
                  <a:pt x="1642" y="1"/>
                  <a:pt x="15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7330351" y="4059496"/>
            <a:ext cx="112221" cy="229344"/>
          </a:xfrm>
          <a:custGeom>
            <a:rect b="b" l="l" r="r" t="t"/>
            <a:pathLst>
              <a:path extrusionOk="0" h="4016" w="1965">
                <a:moveTo>
                  <a:pt x="1572" y="477"/>
                </a:moveTo>
                <a:cubicBezTo>
                  <a:pt x="1596" y="489"/>
                  <a:pt x="1620" y="489"/>
                  <a:pt x="1631" y="489"/>
                </a:cubicBezTo>
                <a:cubicBezTo>
                  <a:pt x="1655" y="620"/>
                  <a:pt x="1667" y="775"/>
                  <a:pt x="1679" y="906"/>
                </a:cubicBezTo>
                <a:cubicBezTo>
                  <a:pt x="1703" y="1584"/>
                  <a:pt x="1703" y="2275"/>
                  <a:pt x="1512" y="2942"/>
                </a:cubicBezTo>
                <a:cubicBezTo>
                  <a:pt x="1465" y="3120"/>
                  <a:pt x="1381" y="3275"/>
                  <a:pt x="1310" y="3430"/>
                </a:cubicBezTo>
                <a:cubicBezTo>
                  <a:pt x="1262" y="3513"/>
                  <a:pt x="1203" y="3573"/>
                  <a:pt x="1143" y="3632"/>
                </a:cubicBezTo>
                <a:cubicBezTo>
                  <a:pt x="1055" y="3707"/>
                  <a:pt x="951" y="3743"/>
                  <a:pt x="851" y="3743"/>
                </a:cubicBezTo>
                <a:cubicBezTo>
                  <a:pt x="694" y="3743"/>
                  <a:pt x="544" y="3656"/>
                  <a:pt x="465" y="3489"/>
                </a:cubicBezTo>
                <a:cubicBezTo>
                  <a:pt x="369" y="3311"/>
                  <a:pt x="369" y="3120"/>
                  <a:pt x="417" y="2942"/>
                </a:cubicBezTo>
                <a:cubicBezTo>
                  <a:pt x="477" y="2763"/>
                  <a:pt x="524" y="2584"/>
                  <a:pt x="596" y="2406"/>
                </a:cubicBezTo>
                <a:cubicBezTo>
                  <a:pt x="846" y="1799"/>
                  <a:pt x="1155" y="1227"/>
                  <a:pt x="1453" y="656"/>
                </a:cubicBezTo>
                <a:cubicBezTo>
                  <a:pt x="1489" y="596"/>
                  <a:pt x="1536" y="536"/>
                  <a:pt x="1572" y="477"/>
                </a:cubicBezTo>
                <a:close/>
                <a:moveTo>
                  <a:pt x="1693" y="0"/>
                </a:moveTo>
                <a:cubicBezTo>
                  <a:pt x="1633" y="0"/>
                  <a:pt x="1579" y="39"/>
                  <a:pt x="1524" y="84"/>
                </a:cubicBezTo>
                <a:cubicBezTo>
                  <a:pt x="1453" y="155"/>
                  <a:pt x="1405" y="251"/>
                  <a:pt x="1346" y="334"/>
                </a:cubicBezTo>
                <a:cubicBezTo>
                  <a:pt x="1215" y="560"/>
                  <a:pt x="1096" y="787"/>
                  <a:pt x="953" y="1001"/>
                </a:cubicBezTo>
                <a:cubicBezTo>
                  <a:pt x="715" y="1394"/>
                  <a:pt x="500" y="1775"/>
                  <a:pt x="310" y="2180"/>
                </a:cubicBezTo>
                <a:cubicBezTo>
                  <a:pt x="203" y="2382"/>
                  <a:pt x="143" y="2584"/>
                  <a:pt x="72" y="2787"/>
                </a:cubicBezTo>
                <a:cubicBezTo>
                  <a:pt x="0" y="2953"/>
                  <a:pt x="0" y="3132"/>
                  <a:pt x="24" y="3311"/>
                </a:cubicBezTo>
                <a:cubicBezTo>
                  <a:pt x="72" y="3596"/>
                  <a:pt x="203" y="3823"/>
                  <a:pt x="477" y="3942"/>
                </a:cubicBezTo>
                <a:cubicBezTo>
                  <a:pt x="580" y="3987"/>
                  <a:pt x="712" y="4015"/>
                  <a:pt x="851" y="4015"/>
                </a:cubicBezTo>
                <a:cubicBezTo>
                  <a:pt x="1111" y="4015"/>
                  <a:pt x="1393" y="3916"/>
                  <a:pt x="1548" y="3644"/>
                </a:cubicBezTo>
                <a:cubicBezTo>
                  <a:pt x="1679" y="3418"/>
                  <a:pt x="1774" y="3180"/>
                  <a:pt x="1834" y="2930"/>
                </a:cubicBezTo>
                <a:cubicBezTo>
                  <a:pt x="1929" y="2465"/>
                  <a:pt x="1965" y="2001"/>
                  <a:pt x="1953" y="1549"/>
                </a:cubicBezTo>
                <a:cubicBezTo>
                  <a:pt x="1953" y="1394"/>
                  <a:pt x="1953" y="1251"/>
                  <a:pt x="1965" y="1084"/>
                </a:cubicBezTo>
                <a:cubicBezTo>
                  <a:pt x="1941" y="787"/>
                  <a:pt x="1929" y="489"/>
                  <a:pt x="1905" y="191"/>
                </a:cubicBezTo>
                <a:cubicBezTo>
                  <a:pt x="1893" y="96"/>
                  <a:pt x="1846" y="36"/>
                  <a:pt x="1751" y="13"/>
                </a:cubicBezTo>
                <a:cubicBezTo>
                  <a:pt x="1731" y="4"/>
                  <a:pt x="1711" y="0"/>
                  <a:pt x="1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a:off x="7221559" y="3831176"/>
            <a:ext cx="110222" cy="193537"/>
          </a:xfrm>
          <a:custGeom>
            <a:rect b="b" l="l" r="r" t="t"/>
            <a:pathLst>
              <a:path extrusionOk="0" h="3389" w="1930">
                <a:moveTo>
                  <a:pt x="1370" y="344"/>
                </a:moveTo>
                <a:cubicBezTo>
                  <a:pt x="1560" y="986"/>
                  <a:pt x="1608" y="1582"/>
                  <a:pt x="1500" y="2177"/>
                </a:cubicBezTo>
                <a:cubicBezTo>
                  <a:pt x="1477" y="2391"/>
                  <a:pt x="1417" y="2582"/>
                  <a:pt x="1322" y="2772"/>
                </a:cubicBezTo>
                <a:cubicBezTo>
                  <a:pt x="1274" y="2891"/>
                  <a:pt x="1203" y="2999"/>
                  <a:pt x="1096" y="3070"/>
                </a:cubicBezTo>
                <a:cubicBezTo>
                  <a:pt x="1018" y="3141"/>
                  <a:pt x="940" y="3174"/>
                  <a:pt x="854" y="3174"/>
                </a:cubicBezTo>
                <a:cubicBezTo>
                  <a:pt x="796" y="3174"/>
                  <a:pt x="735" y="3159"/>
                  <a:pt x="667" y="3130"/>
                </a:cubicBezTo>
                <a:cubicBezTo>
                  <a:pt x="429" y="3011"/>
                  <a:pt x="322" y="2844"/>
                  <a:pt x="334" y="2582"/>
                </a:cubicBezTo>
                <a:cubicBezTo>
                  <a:pt x="334" y="2475"/>
                  <a:pt x="369" y="2368"/>
                  <a:pt x="405" y="2284"/>
                </a:cubicBezTo>
                <a:cubicBezTo>
                  <a:pt x="477" y="2070"/>
                  <a:pt x="560" y="1868"/>
                  <a:pt x="655" y="1677"/>
                </a:cubicBezTo>
                <a:cubicBezTo>
                  <a:pt x="822" y="1332"/>
                  <a:pt x="977" y="998"/>
                  <a:pt x="1143" y="665"/>
                </a:cubicBezTo>
                <a:cubicBezTo>
                  <a:pt x="1191" y="558"/>
                  <a:pt x="1250" y="451"/>
                  <a:pt x="1370" y="344"/>
                </a:cubicBezTo>
                <a:close/>
                <a:moveTo>
                  <a:pt x="1394" y="1"/>
                </a:moveTo>
                <a:cubicBezTo>
                  <a:pt x="1292" y="1"/>
                  <a:pt x="1212" y="51"/>
                  <a:pt x="1155" y="141"/>
                </a:cubicBezTo>
                <a:cubicBezTo>
                  <a:pt x="1072" y="308"/>
                  <a:pt x="953" y="451"/>
                  <a:pt x="858" y="617"/>
                </a:cubicBezTo>
                <a:cubicBezTo>
                  <a:pt x="679" y="927"/>
                  <a:pt x="500" y="1236"/>
                  <a:pt x="334" y="1570"/>
                </a:cubicBezTo>
                <a:cubicBezTo>
                  <a:pt x="203" y="1832"/>
                  <a:pt x="84" y="2106"/>
                  <a:pt x="24" y="2391"/>
                </a:cubicBezTo>
                <a:cubicBezTo>
                  <a:pt x="0" y="2570"/>
                  <a:pt x="0" y="2749"/>
                  <a:pt x="72" y="2903"/>
                </a:cubicBezTo>
                <a:cubicBezTo>
                  <a:pt x="191" y="3189"/>
                  <a:pt x="429" y="3356"/>
                  <a:pt x="738" y="3380"/>
                </a:cubicBezTo>
                <a:cubicBezTo>
                  <a:pt x="785" y="3385"/>
                  <a:pt x="831" y="3388"/>
                  <a:pt x="876" y="3388"/>
                </a:cubicBezTo>
                <a:cubicBezTo>
                  <a:pt x="1123" y="3388"/>
                  <a:pt x="1350" y="3301"/>
                  <a:pt x="1500" y="3070"/>
                </a:cubicBezTo>
                <a:cubicBezTo>
                  <a:pt x="1667" y="2832"/>
                  <a:pt x="1739" y="2546"/>
                  <a:pt x="1798" y="2272"/>
                </a:cubicBezTo>
                <a:cubicBezTo>
                  <a:pt x="1929" y="1570"/>
                  <a:pt x="1846" y="879"/>
                  <a:pt x="1631" y="213"/>
                </a:cubicBezTo>
                <a:lnTo>
                  <a:pt x="1548" y="34"/>
                </a:lnTo>
                <a:cubicBezTo>
                  <a:pt x="1492" y="11"/>
                  <a:pt x="1440" y="1"/>
                  <a:pt x="1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a:off x="7009400" y="4076857"/>
            <a:ext cx="103426" cy="196221"/>
          </a:xfrm>
          <a:custGeom>
            <a:rect b="b" l="l" r="r" t="t"/>
            <a:pathLst>
              <a:path extrusionOk="0" h="3436" w="1811">
                <a:moveTo>
                  <a:pt x="1501" y="375"/>
                </a:moveTo>
                <a:cubicBezTo>
                  <a:pt x="1501" y="411"/>
                  <a:pt x="1513" y="423"/>
                  <a:pt x="1501" y="459"/>
                </a:cubicBezTo>
                <a:cubicBezTo>
                  <a:pt x="1536" y="994"/>
                  <a:pt x="1536" y="1554"/>
                  <a:pt x="1501" y="2090"/>
                </a:cubicBezTo>
                <a:cubicBezTo>
                  <a:pt x="1477" y="2245"/>
                  <a:pt x="1453" y="2399"/>
                  <a:pt x="1405" y="2542"/>
                </a:cubicBezTo>
                <a:cubicBezTo>
                  <a:pt x="1358" y="2757"/>
                  <a:pt x="1263" y="2923"/>
                  <a:pt x="1108" y="3054"/>
                </a:cubicBezTo>
                <a:cubicBezTo>
                  <a:pt x="1012" y="3141"/>
                  <a:pt x="904" y="3182"/>
                  <a:pt x="799" y="3182"/>
                </a:cubicBezTo>
                <a:cubicBezTo>
                  <a:pt x="618" y="3182"/>
                  <a:pt x="450" y="3059"/>
                  <a:pt x="382" y="2840"/>
                </a:cubicBezTo>
                <a:cubicBezTo>
                  <a:pt x="346" y="2733"/>
                  <a:pt x="334" y="2626"/>
                  <a:pt x="370" y="2507"/>
                </a:cubicBezTo>
                <a:cubicBezTo>
                  <a:pt x="429" y="2328"/>
                  <a:pt x="453" y="2137"/>
                  <a:pt x="524" y="1971"/>
                </a:cubicBezTo>
                <a:cubicBezTo>
                  <a:pt x="751" y="1483"/>
                  <a:pt x="977" y="994"/>
                  <a:pt x="1286" y="566"/>
                </a:cubicBezTo>
                <a:cubicBezTo>
                  <a:pt x="1346" y="494"/>
                  <a:pt x="1394" y="411"/>
                  <a:pt x="1501" y="375"/>
                </a:cubicBezTo>
                <a:close/>
                <a:moveTo>
                  <a:pt x="1551" y="1"/>
                </a:moveTo>
                <a:cubicBezTo>
                  <a:pt x="1507" y="1"/>
                  <a:pt x="1458" y="18"/>
                  <a:pt x="1405" y="54"/>
                </a:cubicBezTo>
                <a:cubicBezTo>
                  <a:pt x="1263" y="149"/>
                  <a:pt x="1096" y="256"/>
                  <a:pt x="1001" y="423"/>
                </a:cubicBezTo>
                <a:cubicBezTo>
                  <a:pt x="810" y="768"/>
                  <a:pt x="620" y="1078"/>
                  <a:pt x="417" y="1423"/>
                </a:cubicBezTo>
                <a:cubicBezTo>
                  <a:pt x="274" y="1721"/>
                  <a:pt x="108" y="2018"/>
                  <a:pt x="48" y="2340"/>
                </a:cubicBezTo>
                <a:cubicBezTo>
                  <a:pt x="36" y="2471"/>
                  <a:pt x="1" y="2614"/>
                  <a:pt x="24" y="2745"/>
                </a:cubicBezTo>
                <a:cubicBezTo>
                  <a:pt x="66" y="3208"/>
                  <a:pt x="406" y="3436"/>
                  <a:pt x="753" y="3436"/>
                </a:cubicBezTo>
                <a:cubicBezTo>
                  <a:pt x="906" y="3436"/>
                  <a:pt x="1060" y="3392"/>
                  <a:pt x="1191" y="3304"/>
                </a:cubicBezTo>
                <a:cubicBezTo>
                  <a:pt x="1477" y="3126"/>
                  <a:pt x="1632" y="2864"/>
                  <a:pt x="1703" y="2554"/>
                </a:cubicBezTo>
                <a:cubicBezTo>
                  <a:pt x="1810" y="2114"/>
                  <a:pt x="1810" y="1685"/>
                  <a:pt x="1810" y="1328"/>
                </a:cubicBezTo>
                <a:cubicBezTo>
                  <a:pt x="1798" y="971"/>
                  <a:pt x="1775" y="685"/>
                  <a:pt x="1727" y="399"/>
                </a:cubicBezTo>
                <a:cubicBezTo>
                  <a:pt x="1727" y="328"/>
                  <a:pt x="1727" y="256"/>
                  <a:pt x="1715" y="185"/>
                </a:cubicBezTo>
                <a:cubicBezTo>
                  <a:pt x="1699" y="67"/>
                  <a:pt x="1636"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txBox="1"/>
          <p:nvPr>
            <p:ph type="title"/>
          </p:nvPr>
        </p:nvSpPr>
        <p:spPr>
          <a:xfrm>
            <a:off x="2286000" y="2060238"/>
            <a:ext cx="4572000" cy="102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37"/>
          <p:cNvGrpSpPr/>
          <p:nvPr/>
        </p:nvGrpSpPr>
        <p:grpSpPr>
          <a:xfrm rot="-2437455">
            <a:off x="1313200" y="3056124"/>
            <a:ext cx="2137927" cy="1331951"/>
            <a:chOff x="93633" y="136398"/>
            <a:chExt cx="1233600" cy="768546"/>
          </a:xfrm>
        </p:grpSpPr>
        <p:grpSp>
          <p:nvGrpSpPr>
            <p:cNvPr id="1186" name="Google Shape;1186;p37"/>
            <p:cNvGrpSpPr/>
            <p:nvPr/>
          </p:nvGrpSpPr>
          <p:grpSpPr>
            <a:xfrm>
              <a:off x="93633" y="189140"/>
              <a:ext cx="676436" cy="715804"/>
              <a:chOff x="93633" y="189140"/>
              <a:chExt cx="676436" cy="715804"/>
            </a:xfrm>
          </p:grpSpPr>
          <p:sp>
            <p:nvSpPr>
              <p:cNvPr id="1187" name="Google Shape;1187;p37"/>
              <p:cNvSpPr/>
              <p:nvPr/>
            </p:nvSpPr>
            <p:spPr>
              <a:xfrm>
                <a:off x="93633" y="314650"/>
                <a:ext cx="590294" cy="590294"/>
              </a:xfrm>
              <a:custGeom>
                <a:rect b="b" l="l" r="r" t="t"/>
                <a:pathLst>
                  <a:path extrusionOk="0" h="5954" w="5954">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37"/>
              <p:cNvGrpSpPr/>
              <p:nvPr/>
            </p:nvGrpSpPr>
            <p:grpSpPr>
              <a:xfrm>
                <a:off x="463123" y="189140"/>
                <a:ext cx="306945" cy="261834"/>
                <a:chOff x="463123" y="189140"/>
                <a:chExt cx="306945" cy="261834"/>
              </a:xfrm>
            </p:grpSpPr>
            <p:sp>
              <p:nvSpPr>
                <p:cNvPr id="1189" name="Google Shape;1189;p37"/>
                <p:cNvSpPr/>
                <p:nvPr/>
              </p:nvSpPr>
              <p:spPr>
                <a:xfrm>
                  <a:off x="478391" y="226416"/>
                  <a:ext cx="194914" cy="224558"/>
                </a:xfrm>
                <a:custGeom>
                  <a:rect b="b" l="l" r="r" t="t"/>
                  <a:pathLst>
                    <a:path extrusionOk="0" h="2265" w="1966">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463123" y="189140"/>
                  <a:ext cx="306945" cy="260051"/>
                </a:xfrm>
                <a:custGeom>
                  <a:rect b="b" l="l" r="r" t="t"/>
                  <a:pathLst>
                    <a:path extrusionOk="0" h="2623" w="3096">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1" name="Google Shape;1191;p37"/>
            <p:cNvGrpSpPr/>
            <p:nvPr/>
          </p:nvGrpSpPr>
          <p:grpSpPr>
            <a:xfrm>
              <a:off x="182164" y="628622"/>
              <a:ext cx="131066" cy="177168"/>
              <a:chOff x="182164" y="628622"/>
              <a:chExt cx="131066" cy="177168"/>
            </a:xfrm>
          </p:grpSpPr>
          <p:sp>
            <p:nvSpPr>
              <p:cNvPr id="1192" name="Google Shape;1192;p37"/>
              <p:cNvSpPr/>
              <p:nvPr/>
            </p:nvSpPr>
            <p:spPr>
              <a:xfrm>
                <a:off x="182164" y="662825"/>
                <a:ext cx="131066" cy="124027"/>
              </a:xfrm>
              <a:custGeom>
                <a:rect b="b" l="l" r="r" t="t"/>
                <a:pathLst>
                  <a:path extrusionOk="0" fill="none" h="1251" w="1322">
                    <a:moveTo>
                      <a:pt x="0" y="1"/>
                    </a:moveTo>
                    <a:cubicBezTo>
                      <a:pt x="441" y="418"/>
                      <a:pt x="893" y="834"/>
                      <a:pt x="1322" y="1251"/>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211608" y="628622"/>
                <a:ext cx="72176" cy="177168"/>
              </a:xfrm>
              <a:custGeom>
                <a:rect b="b" l="l" r="r" t="t"/>
                <a:pathLst>
                  <a:path extrusionOk="0" fill="none" h="1787" w="728">
                    <a:moveTo>
                      <a:pt x="727" y="1"/>
                    </a:moveTo>
                    <a:cubicBezTo>
                      <a:pt x="489" y="596"/>
                      <a:pt x="239" y="1191"/>
                      <a:pt x="1" y="1786"/>
                    </a:cubicBezTo>
                  </a:path>
                </a:pathLst>
              </a:custGeom>
              <a:noFill/>
              <a:ln cap="rnd" cmpd="sng" w="6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7"/>
            <p:cNvGrpSpPr/>
            <p:nvPr/>
          </p:nvGrpSpPr>
          <p:grpSpPr>
            <a:xfrm>
              <a:off x="886843" y="136398"/>
              <a:ext cx="440390" cy="463091"/>
              <a:chOff x="886843" y="136398"/>
              <a:chExt cx="440390" cy="463091"/>
            </a:xfrm>
          </p:grpSpPr>
          <p:grpSp>
            <p:nvGrpSpPr>
              <p:cNvPr id="1195" name="Google Shape;1195;p37"/>
              <p:cNvGrpSpPr/>
              <p:nvPr/>
            </p:nvGrpSpPr>
            <p:grpSpPr>
              <a:xfrm>
                <a:off x="886843" y="136398"/>
                <a:ext cx="440390" cy="463091"/>
                <a:chOff x="886843" y="136398"/>
                <a:chExt cx="440390" cy="463091"/>
              </a:xfrm>
            </p:grpSpPr>
            <p:sp>
              <p:nvSpPr>
                <p:cNvPr id="1196" name="Google Shape;1196;p37"/>
                <p:cNvSpPr/>
                <p:nvPr/>
              </p:nvSpPr>
              <p:spPr>
                <a:xfrm>
                  <a:off x="916386" y="230580"/>
                  <a:ext cx="410847" cy="368909"/>
                </a:xfrm>
                <a:custGeom>
                  <a:rect b="b" l="l" r="r" t="t"/>
                  <a:pathLst>
                    <a:path extrusionOk="0" h="3721" w="4144">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37"/>
                <p:cNvGrpSpPr/>
                <p:nvPr/>
              </p:nvGrpSpPr>
              <p:grpSpPr>
                <a:xfrm>
                  <a:off x="886843" y="136398"/>
                  <a:ext cx="168741" cy="192731"/>
                  <a:chOff x="886843" y="136398"/>
                  <a:chExt cx="168741" cy="192731"/>
                </a:xfrm>
              </p:grpSpPr>
              <p:sp>
                <p:nvSpPr>
                  <p:cNvPr id="1198" name="Google Shape;1198;p37"/>
                  <p:cNvSpPr/>
                  <p:nvPr/>
                </p:nvSpPr>
                <p:spPr>
                  <a:xfrm>
                    <a:off x="928184" y="190429"/>
                    <a:ext cx="122838" cy="138700"/>
                  </a:xfrm>
                  <a:custGeom>
                    <a:rect b="b" l="l" r="r" t="t"/>
                    <a:pathLst>
                      <a:path extrusionOk="0" h="1399" w="1239">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886843" y="136398"/>
                    <a:ext cx="168741" cy="183116"/>
                  </a:xfrm>
                  <a:custGeom>
                    <a:rect b="b" l="l" r="r" t="t"/>
                    <a:pathLst>
                      <a:path extrusionOk="0" h="1847" w="1702">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0" name="Google Shape;1200;p37"/>
              <p:cNvGrpSpPr/>
              <p:nvPr/>
            </p:nvGrpSpPr>
            <p:grpSpPr>
              <a:xfrm>
                <a:off x="1115854" y="481104"/>
                <a:ext cx="100431" cy="74456"/>
                <a:chOff x="1115854" y="481104"/>
                <a:chExt cx="100431" cy="74456"/>
              </a:xfrm>
            </p:grpSpPr>
            <p:sp>
              <p:nvSpPr>
                <p:cNvPr id="1201" name="Google Shape;1201;p37"/>
                <p:cNvSpPr/>
                <p:nvPr/>
              </p:nvSpPr>
              <p:spPr>
                <a:xfrm>
                  <a:off x="1118134" y="490522"/>
                  <a:ext cx="98151" cy="57899"/>
                </a:xfrm>
                <a:custGeom>
                  <a:rect b="b" l="l" r="r" t="t"/>
                  <a:pathLst>
                    <a:path extrusionOk="0" fill="none" h="584" w="990">
                      <a:moveTo>
                        <a:pt x="1" y="584"/>
                      </a:moveTo>
                      <a:lnTo>
                        <a:pt x="989" y="1"/>
                      </a:ln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1115854" y="481104"/>
                  <a:ext cx="94483" cy="74456"/>
                </a:xfrm>
                <a:custGeom>
                  <a:rect b="b" l="l" r="r" t="t"/>
                  <a:pathLst>
                    <a:path extrusionOk="0" fill="none" h="751" w="953">
                      <a:moveTo>
                        <a:pt x="0" y="0"/>
                      </a:moveTo>
                      <a:cubicBezTo>
                        <a:pt x="310" y="262"/>
                        <a:pt x="643" y="500"/>
                        <a:pt x="953" y="750"/>
                      </a:cubicBezTo>
                    </a:path>
                  </a:pathLst>
                </a:custGeom>
                <a:noFill/>
                <a:ln cap="rnd" cmpd="sng" w="4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03" name="Google Shape;1203;p37"/>
          <p:cNvSpPr txBox="1"/>
          <p:nvPr>
            <p:ph idx="4294967295" type="subTitle"/>
          </p:nvPr>
        </p:nvSpPr>
        <p:spPr>
          <a:xfrm>
            <a:off x="3575925" y="1655100"/>
            <a:ext cx="4755000" cy="18333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hlink"/>
              </a:buClr>
              <a:buSzPts val="1800"/>
              <a:buChar char="●"/>
            </a:pPr>
            <a:r>
              <a:rPr b="1" lang="en">
                <a:solidFill>
                  <a:schemeClr val="hlink"/>
                </a:solidFill>
              </a:rPr>
              <a:t>Seamless</a:t>
            </a:r>
            <a:r>
              <a:rPr lang="en">
                <a:solidFill>
                  <a:schemeClr val="hlink"/>
                </a:solidFill>
              </a:rPr>
              <a:t> experience for </a:t>
            </a:r>
            <a:r>
              <a:rPr b="1" lang="en">
                <a:solidFill>
                  <a:schemeClr val="hlink"/>
                </a:solidFill>
              </a:rPr>
              <a:t>health-conscious</a:t>
            </a:r>
            <a:r>
              <a:rPr lang="en">
                <a:solidFill>
                  <a:schemeClr val="hlink"/>
                </a:solidFill>
              </a:rPr>
              <a:t> individuals to </a:t>
            </a:r>
            <a:r>
              <a:rPr b="1" lang="en">
                <a:solidFill>
                  <a:schemeClr val="hlink"/>
                </a:solidFill>
              </a:rPr>
              <a:t>eat out</a:t>
            </a:r>
            <a:r>
              <a:rPr lang="en">
                <a:solidFill>
                  <a:schemeClr val="hlink"/>
                </a:solidFill>
              </a:rPr>
              <a:t> more </a:t>
            </a:r>
            <a:r>
              <a:rPr b="1" lang="en">
                <a:solidFill>
                  <a:schemeClr val="hlink"/>
                </a:solidFill>
              </a:rPr>
              <a:t>healthily</a:t>
            </a:r>
            <a:endParaRPr b="1"/>
          </a:p>
          <a:p>
            <a:pPr indent="-342900" lvl="0" marL="457200" rtl="0" algn="l">
              <a:spcBef>
                <a:spcPts val="1000"/>
              </a:spcBef>
              <a:spcAft>
                <a:spcPts val="0"/>
              </a:spcAft>
              <a:buSzPts val="1800"/>
              <a:buChar char="●"/>
            </a:pPr>
            <a:r>
              <a:rPr lang="en"/>
              <a:t>Save </a:t>
            </a:r>
            <a:r>
              <a:rPr b="1" lang="en"/>
              <a:t>time/effort</a:t>
            </a:r>
            <a:r>
              <a:rPr lang="en"/>
              <a:t> in meal prepping</a:t>
            </a:r>
            <a:endParaRPr/>
          </a:p>
          <a:p>
            <a:pPr indent="-342900" lvl="0" marL="457200" rtl="0" algn="l">
              <a:spcBef>
                <a:spcPts val="1000"/>
              </a:spcBef>
              <a:spcAft>
                <a:spcPts val="0"/>
              </a:spcAft>
              <a:buSzPts val="1800"/>
              <a:buChar char="●"/>
            </a:pPr>
            <a:r>
              <a:rPr lang="en"/>
              <a:t>Improved </a:t>
            </a:r>
            <a:r>
              <a:rPr b="1" lang="en"/>
              <a:t>focus</a:t>
            </a:r>
            <a:r>
              <a:rPr lang="en"/>
              <a:t> on overall </a:t>
            </a:r>
            <a:r>
              <a:rPr b="1" lang="en"/>
              <a:t>nutritional value</a:t>
            </a:r>
            <a:r>
              <a:rPr lang="en"/>
              <a:t> rather than just low calorie options</a:t>
            </a:r>
            <a:endParaRPr/>
          </a:p>
        </p:txBody>
      </p:sp>
      <p:sp>
        <p:nvSpPr>
          <p:cNvPr id="1204" name="Google Shape;1204;p37"/>
          <p:cNvSpPr txBox="1"/>
          <p:nvPr>
            <p:ph type="title"/>
          </p:nvPr>
        </p:nvSpPr>
        <p:spPr>
          <a:xfrm>
            <a:off x="3575925" y="652950"/>
            <a:ext cx="4755000" cy="50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400"/>
              <a:t>Impact</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38"/>
          <p:cNvSpPr txBox="1"/>
          <p:nvPr>
            <p:ph idx="2" type="title"/>
          </p:nvPr>
        </p:nvSpPr>
        <p:spPr>
          <a:xfrm>
            <a:off x="1953600" y="798100"/>
            <a:ext cx="5236800" cy="754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59.7%</a:t>
            </a:r>
            <a:endParaRPr/>
          </a:p>
        </p:txBody>
      </p:sp>
      <p:sp>
        <p:nvSpPr>
          <p:cNvPr id="1210" name="Google Shape;1210;p38"/>
          <p:cNvSpPr txBox="1"/>
          <p:nvPr>
            <p:ph type="title"/>
          </p:nvPr>
        </p:nvSpPr>
        <p:spPr>
          <a:xfrm>
            <a:off x="1953600" y="2034049"/>
            <a:ext cx="5236800" cy="74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54%</a:t>
            </a:r>
            <a:endParaRPr/>
          </a:p>
        </p:txBody>
      </p:sp>
      <p:sp>
        <p:nvSpPr>
          <p:cNvPr id="1211" name="Google Shape;1211;p38"/>
          <p:cNvSpPr txBox="1"/>
          <p:nvPr>
            <p:ph idx="1" type="subTitle"/>
          </p:nvPr>
        </p:nvSpPr>
        <p:spPr>
          <a:xfrm>
            <a:off x="1952250" y="4051425"/>
            <a:ext cx="5239500" cy="26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delivery apps like UberEats</a:t>
            </a:r>
            <a:endParaRPr/>
          </a:p>
        </p:txBody>
      </p:sp>
      <p:sp>
        <p:nvSpPr>
          <p:cNvPr id="1212" name="Google Shape;1212;p38"/>
          <p:cNvSpPr txBox="1"/>
          <p:nvPr>
            <p:ph idx="3" type="subTitle"/>
          </p:nvPr>
        </p:nvSpPr>
        <p:spPr>
          <a:xfrm>
            <a:off x="1952250" y="2815900"/>
            <a:ext cx="5239500" cy="26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Young adults who eat out</a:t>
            </a:r>
            <a:endParaRPr/>
          </a:p>
        </p:txBody>
      </p:sp>
      <p:sp>
        <p:nvSpPr>
          <p:cNvPr id="1213" name="Google Shape;1213;p38"/>
          <p:cNvSpPr txBox="1"/>
          <p:nvPr>
            <p:ph idx="4" type="title"/>
          </p:nvPr>
        </p:nvSpPr>
        <p:spPr>
          <a:xfrm>
            <a:off x="1953600" y="3265498"/>
            <a:ext cx="5236800" cy="74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63%</a:t>
            </a:r>
            <a:endParaRPr/>
          </a:p>
        </p:txBody>
      </p:sp>
      <p:sp>
        <p:nvSpPr>
          <p:cNvPr id="1214" name="Google Shape;1214;p38"/>
          <p:cNvSpPr txBox="1"/>
          <p:nvPr>
            <p:ph idx="5" type="subTitle"/>
          </p:nvPr>
        </p:nvSpPr>
        <p:spPr>
          <a:xfrm>
            <a:off x="1952250" y="1580375"/>
            <a:ext cx="5239500" cy="26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Engaged in sports and exercise daily in 2019</a:t>
            </a:r>
            <a:endParaRPr/>
          </a:p>
        </p:txBody>
      </p:sp>
      <p:grpSp>
        <p:nvGrpSpPr>
          <p:cNvPr id="1215" name="Google Shape;1215;p38"/>
          <p:cNvGrpSpPr/>
          <p:nvPr/>
        </p:nvGrpSpPr>
        <p:grpSpPr>
          <a:xfrm>
            <a:off x="7897972" y="3861380"/>
            <a:ext cx="841672" cy="1165862"/>
            <a:chOff x="8185624" y="3243519"/>
            <a:chExt cx="1057776" cy="1465203"/>
          </a:xfrm>
        </p:grpSpPr>
        <p:sp>
          <p:nvSpPr>
            <p:cNvPr id="1216" name="Google Shape;1216;p38"/>
            <p:cNvSpPr/>
            <p:nvPr/>
          </p:nvSpPr>
          <p:spPr>
            <a:xfrm>
              <a:off x="8201430" y="3286257"/>
              <a:ext cx="1011417" cy="1252306"/>
            </a:xfrm>
            <a:custGeom>
              <a:rect b="b" l="l" r="r" t="t"/>
              <a:pathLst>
                <a:path extrusionOk="0" h="14182" w="11454">
                  <a:moveTo>
                    <a:pt x="1314" y="1"/>
                  </a:moveTo>
                  <a:cubicBezTo>
                    <a:pt x="1273" y="1"/>
                    <a:pt x="1238" y="38"/>
                    <a:pt x="1215" y="101"/>
                  </a:cubicBezTo>
                  <a:cubicBezTo>
                    <a:pt x="1155" y="363"/>
                    <a:pt x="1096" y="625"/>
                    <a:pt x="1060" y="875"/>
                  </a:cubicBezTo>
                  <a:cubicBezTo>
                    <a:pt x="845" y="2042"/>
                    <a:pt x="655" y="3197"/>
                    <a:pt x="500" y="4364"/>
                  </a:cubicBezTo>
                  <a:cubicBezTo>
                    <a:pt x="345" y="5554"/>
                    <a:pt x="143" y="6745"/>
                    <a:pt x="60" y="7936"/>
                  </a:cubicBezTo>
                  <a:cubicBezTo>
                    <a:pt x="0" y="8650"/>
                    <a:pt x="12" y="9376"/>
                    <a:pt x="143" y="10091"/>
                  </a:cubicBezTo>
                  <a:cubicBezTo>
                    <a:pt x="226" y="10507"/>
                    <a:pt x="286" y="10912"/>
                    <a:pt x="464" y="11293"/>
                  </a:cubicBezTo>
                  <a:cubicBezTo>
                    <a:pt x="667" y="11758"/>
                    <a:pt x="905" y="12210"/>
                    <a:pt x="1167" y="12639"/>
                  </a:cubicBezTo>
                  <a:cubicBezTo>
                    <a:pt x="1465" y="13115"/>
                    <a:pt x="1929" y="13412"/>
                    <a:pt x="2441" y="13639"/>
                  </a:cubicBezTo>
                  <a:cubicBezTo>
                    <a:pt x="2703" y="13758"/>
                    <a:pt x="2989" y="13829"/>
                    <a:pt x="3251" y="13913"/>
                  </a:cubicBezTo>
                  <a:cubicBezTo>
                    <a:pt x="3655" y="14055"/>
                    <a:pt x="4060" y="14139"/>
                    <a:pt x="4477" y="14174"/>
                  </a:cubicBezTo>
                  <a:cubicBezTo>
                    <a:pt x="4608" y="14179"/>
                    <a:pt x="4737" y="14182"/>
                    <a:pt x="4865" y="14182"/>
                  </a:cubicBezTo>
                  <a:cubicBezTo>
                    <a:pt x="5088" y="14182"/>
                    <a:pt x="5310" y="14173"/>
                    <a:pt x="5537" y="14151"/>
                  </a:cubicBezTo>
                  <a:cubicBezTo>
                    <a:pt x="5894" y="14139"/>
                    <a:pt x="6227" y="14055"/>
                    <a:pt x="6572" y="13972"/>
                  </a:cubicBezTo>
                  <a:cubicBezTo>
                    <a:pt x="7084" y="13853"/>
                    <a:pt x="7525" y="13639"/>
                    <a:pt x="7918" y="13305"/>
                  </a:cubicBezTo>
                  <a:cubicBezTo>
                    <a:pt x="8430" y="12865"/>
                    <a:pt x="8835" y="12329"/>
                    <a:pt x="9144" y="11734"/>
                  </a:cubicBezTo>
                  <a:cubicBezTo>
                    <a:pt x="9585" y="10912"/>
                    <a:pt x="9882" y="10031"/>
                    <a:pt x="10132" y="9138"/>
                  </a:cubicBezTo>
                  <a:cubicBezTo>
                    <a:pt x="10501" y="7769"/>
                    <a:pt x="10799" y="6388"/>
                    <a:pt x="11049" y="5007"/>
                  </a:cubicBezTo>
                  <a:cubicBezTo>
                    <a:pt x="11192" y="4292"/>
                    <a:pt x="11275" y="3578"/>
                    <a:pt x="11383" y="2864"/>
                  </a:cubicBezTo>
                  <a:cubicBezTo>
                    <a:pt x="11394" y="2709"/>
                    <a:pt x="11454" y="2566"/>
                    <a:pt x="11383" y="2387"/>
                  </a:cubicBezTo>
                  <a:cubicBezTo>
                    <a:pt x="11335" y="2387"/>
                    <a:pt x="11311" y="2387"/>
                    <a:pt x="11275" y="2399"/>
                  </a:cubicBezTo>
                  <a:cubicBezTo>
                    <a:pt x="11037" y="2471"/>
                    <a:pt x="10787" y="2471"/>
                    <a:pt x="10537" y="2471"/>
                  </a:cubicBezTo>
                  <a:cubicBezTo>
                    <a:pt x="9799" y="2459"/>
                    <a:pt x="9073" y="2364"/>
                    <a:pt x="8346" y="2244"/>
                  </a:cubicBezTo>
                  <a:cubicBezTo>
                    <a:pt x="6489" y="1947"/>
                    <a:pt x="4655" y="1494"/>
                    <a:pt x="2881" y="840"/>
                  </a:cubicBezTo>
                  <a:cubicBezTo>
                    <a:pt x="2346" y="637"/>
                    <a:pt x="1834" y="423"/>
                    <a:pt x="1381" y="30"/>
                  </a:cubicBezTo>
                  <a:cubicBezTo>
                    <a:pt x="1357" y="10"/>
                    <a:pt x="1335" y="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8185624" y="3243519"/>
              <a:ext cx="1057776" cy="1465203"/>
            </a:xfrm>
            <a:custGeom>
              <a:rect b="b" l="l" r="r" t="t"/>
              <a:pathLst>
                <a:path extrusionOk="0" h="16593" w="11979">
                  <a:moveTo>
                    <a:pt x="2156" y="264"/>
                  </a:moveTo>
                  <a:cubicBezTo>
                    <a:pt x="2501" y="264"/>
                    <a:pt x="2858" y="264"/>
                    <a:pt x="3215" y="288"/>
                  </a:cubicBezTo>
                  <a:cubicBezTo>
                    <a:pt x="4930" y="442"/>
                    <a:pt x="6609" y="800"/>
                    <a:pt x="8275" y="1264"/>
                  </a:cubicBezTo>
                  <a:cubicBezTo>
                    <a:pt x="9049" y="1466"/>
                    <a:pt x="9811" y="1693"/>
                    <a:pt x="10538" y="2014"/>
                  </a:cubicBezTo>
                  <a:cubicBezTo>
                    <a:pt x="10847" y="2169"/>
                    <a:pt x="11145" y="2336"/>
                    <a:pt x="11442" y="2490"/>
                  </a:cubicBezTo>
                  <a:cubicBezTo>
                    <a:pt x="11490" y="2526"/>
                    <a:pt x="11514" y="2586"/>
                    <a:pt x="11573" y="2645"/>
                  </a:cubicBezTo>
                  <a:cubicBezTo>
                    <a:pt x="11383" y="2736"/>
                    <a:pt x="11200" y="2757"/>
                    <a:pt x="11019" y="2757"/>
                  </a:cubicBezTo>
                  <a:cubicBezTo>
                    <a:pt x="10962" y="2757"/>
                    <a:pt x="10904" y="2755"/>
                    <a:pt x="10847" y="2752"/>
                  </a:cubicBezTo>
                  <a:cubicBezTo>
                    <a:pt x="10109" y="2728"/>
                    <a:pt x="9395" y="2621"/>
                    <a:pt x="8656" y="2502"/>
                  </a:cubicBezTo>
                  <a:cubicBezTo>
                    <a:pt x="6918" y="2205"/>
                    <a:pt x="5192" y="1812"/>
                    <a:pt x="3513" y="1228"/>
                  </a:cubicBezTo>
                  <a:cubicBezTo>
                    <a:pt x="3084" y="1073"/>
                    <a:pt x="2644" y="883"/>
                    <a:pt x="2215" y="704"/>
                  </a:cubicBezTo>
                  <a:cubicBezTo>
                    <a:pt x="2072" y="633"/>
                    <a:pt x="1906" y="562"/>
                    <a:pt x="1775" y="395"/>
                  </a:cubicBezTo>
                  <a:cubicBezTo>
                    <a:pt x="1894" y="288"/>
                    <a:pt x="2025" y="264"/>
                    <a:pt x="2156" y="264"/>
                  </a:cubicBezTo>
                  <a:close/>
                  <a:moveTo>
                    <a:pt x="1633" y="705"/>
                  </a:moveTo>
                  <a:cubicBezTo>
                    <a:pt x="1683" y="705"/>
                    <a:pt x="1705" y="747"/>
                    <a:pt x="1739" y="764"/>
                  </a:cubicBezTo>
                  <a:cubicBezTo>
                    <a:pt x="2025" y="919"/>
                    <a:pt x="2287" y="1097"/>
                    <a:pt x="2572" y="1228"/>
                  </a:cubicBezTo>
                  <a:cubicBezTo>
                    <a:pt x="3537" y="1681"/>
                    <a:pt x="4573" y="1978"/>
                    <a:pt x="5596" y="2240"/>
                  </a:cubicBezTo>
                  <a:cubicBezTo>
                    <a:pt x="6847" y="2574"/>
                    <a:pt x="8097" y="2824"/>
                    <a:pt x="9359" y="2990"/>
                  </a:cubicBezTo>
                  <a:cubicBezTo>
                    <a:pt x="9855" y="3045"/>
                    <a:pt x="10340" y="3095"/>
                    <a:pt x="10822" y="3095"/>
                  </a:cubicBezTo>
                  <a:cubicBezTo>
                    <a:pt x="11069" y="3095"/>
                    <a:pt x="11315" y="3082"/>
                    <a:pt x="11562" y="3050"/>
                  </a:cubicBezTo>
                  <a:cubicBezTo>
                    <a:pt x="11573" y="3043"/>
                    <a:pt x="11583" y="3040"/>
                    <a:pt x="11593" y="3040"/>
                  </a:cubicBezTo>
                  <a:cubicBezTo>
                    <a:pt x="11615" y="3040"/>
                    <a:pt x="11639" y="3054"/>
                    <a:pt x="11681" y="3062"/>
                  </a:cubicBezTo>
                  <a:cubicBezTo>
                    <a:pt x="11669" y="3181"/>
                    <a:pt x="11669" y="3300"/>
                    <a:pt x="11657" y="3419"/>
                  </a:cubicBezTo>
                  <a:cubicBezTo>
                    <a:pt x="11359" y="5657"/>
                    <a:pt x="10942" y="7884"/>
                    <a:pt x="10299" y="10063"/>
                  </a:cubicBezTo>
                  <a:cubicBezTo>
                    <a:pt x="10085" y="10813"/>
                    <a:pt x="9835" y="11527"/>
                    <a:pt x="9478" y="12194"/>
                  </a:cubicBezTo>
                  <a:cubicBezTo>
                    <a:pt x="9180" y="12742"/>
                    <a:pt x="8835" y="13254"/>
                    <a:pt x="8394" y="13694"/>
                  </a:cubicBezTo>
                  <a:cubicBezTo>
                    <a:pt x="7906" y="14194"/>
                    <a:pt x="7311" y="14492"/>
                    <a:pt x="6632" y="14623"/>
                  </a:cubicBezTo>
                  <a:cubicBezTo>
                    <a:pt x="6172" y="14718"/>
                    <a:pt x="5706" y="14760"/>
                    <a:pt x="5235" y="14760"/>
                  </a:cubicBezTo>
                  <a:cubicBezTo>
                    <a:pt x="5000" y="14760"/>
                    <a:pt x="4763" y="14750"/>
                    <a:pt x="4525" y="14730"/>
                  </a:cubicBezTo>
                  <a:cubicBezTo>
                    <a:pt x="4132" y="14694"/>
                    <a:pt x="3775" y="14563"/>
                    <a:pt x="3418" y="14444"/>
                  </a:cubicBezTo>
                  <a:lnTo>
                    <a:pt x="3025" y="14313"/>
                  </a:lnTo>
                  <a:cubicBezTo>
                    <a:pt x="2691" y="14218"/>
                    <a:pt x="2394" y="14039"/>
                    <a:pt x="2108" y="13861"/>
                  </a:cubicBezTo>
                  <a:cubicBezTo>
                    <a:pt x="1906" y="13730"/>
                    <a:pt x="1727" y="13563"/>
                    <a:pt x="1596" y="13373"/>
                  </a:cubicBezTo>
                  <a:cubicBezTo>
                    <a:pt x="1239" y="12873"/>
                    <a:pt x="917" y="12313"/>
                    <a:pt x="715" y="11741"/>
                  </a:cubicBezTo>
                  <a:cubicBezTo>
                    <a:pt x="524" y="11206"/>
                    <a:pt x="429" y="10634"/>
                    <a:pt x="382" y="10075"/>
                  </a:cubicBezTo>
                  <a:cubicBezTo>
                    <a:pt x="310" y="9194"/>
                    <a:pt x="382" y="8312"/>
                    <a:pt x="501" y="7455"/>
                  </a:cubicBezTo>
                  <a:cubicBezTo>
                    <a:pt x="643" y="6455"/>
                    <a:pt x="763" y="5455"/>
                    <a:pt x="905" y="4479"/>
                  </a:cubicBezTo>
                  <a:cubicBezTo>
                    <a:pt x="1072" y="3324"/>
                    <a:pt x="1275" y="2193"/>
                    <a:pt x="1477" y="1062"/>
                  </a:cubicBezTo>
                  <a:cubicBezTo>
                    <a:pt x="1489" y="943"/>
                    <a:pt x="1536" y="823"/>
                    <a:pt x="1560" y="728"/>
                  </a:cubicBezTo>
                  <a:cubicBezTo>
                    <a:pt x="1590" y="711"/>
                    <a:pt x="1614" y="705"/>
                    <a:pt x="1633" y="705"/>
                  </a:cubicBezTo>
                  <a:close/>
                  <a:moveTo>
                    <a:pt x="1810" y="14135"/>
                  </a:moveTo>
                  <a:cubicBezTo>
                    <a:pt x="2852" y="14742"/>
                    <a:pt x="3951" y="15046"/>
                    <a:pt x="5107" y="15046"/>
                  </a:cubicBezTo>
                  <a:cubicBezTo>
                    <a:pt x="5536" y="15046"/>
                    <a:pt x="5973" y="15004"/>
                    <a:pt x="6418" y="14920"/>
                  </a:cubicBezTo>
                  <a:lnTo>
                    <a:pt x="6418" y="14920"/>
                  </a:lnTo>
                  <a:cubicBezTo>
                    <a:pt x="6442" y="15135"/>
                    <a:pt x="6335" y="15266"/>
                    <a:pt x="6299" y="15409"/>
                  </a:cubicBezTo>
                  <a:cubicBezTo>
                    <a:pt x="6251" y="15575"/>
                    <a:pt x="6180" y="15730"/>
                    <a:pt x="6120" y="15873"/>
                  </a:cubicBezTo>
                  <a:lnTo>
                    <a:pt x="5894" y="16325"/>
                  </a:lnTo>
                  <a:cubicBezTo>
                    <a:pt x="5856" y="16325"/>
                    <a:pt x="5820" y="16327"/>
                    <a:pt x="5784" y="16327"/>
                  </a:cubicBezTo>
                  <a:cubicBezTo>
                    <a:pt x="5730" y="16327"/>
                    <a:pt x="5677" y="16323"/>
                    <a:pt x="5620" y="16302"/>
                  </a:cubicBezTo>
                  <a:cubicBezTo>
                    <a:pt x="5061" y="16182"/>
                    <a:pt x="4477" y="16087"/>
                    <a:pt x="3918" y="15968"/>
                  </a:cubicBezTo>
                  <a:cubicBezTo>
                    <a:pt x="3180" y="15813"/>
                    <a:pt x="2489" y="15575"/>
                    <a:pt x="1810" y="15230"/>
                  </a:cubicBezTo>
                  <a:cubicBezTo>
                    <a:pt x="1751" y="15206"/>
                    <a:pt x="1715" y="15170"/>
                    <a:pt x="1667" y="15147"/>
                  </a:cubicBezTo>
                  <a:cubicBezTo>
                    <a:pt x="1656" y="14754"/>
                    <a:pt x="1691" y="14480"/>
                    <a:pt x="1810" y="14135"/>
                  </a:cubicBezTo>
                  <a:close/>
                  <a:moveTo>
                    <a:pt x="2500" y="1"/>
                  </a:moveTo>
                  <a:cubicBezTo>
                    <a:pt x="2461" y="1"/>
                    <a:pt x="2421" y="1"/>
                    <a:pt x="2382" y="2"/>
                  </a:cubicBezTo>
                  <a:cubicBezTo>
                    <a:pt x="2167" y="2"/>
                    <a:pt x="1941" y="50"/>
                    <a:pt x="1739" y="85"/>
                  </a:cubicBezTo>
                  <a:cubicBezTo>
                    <a:pt x="1608" y="97"/>
                    <a:pt x="1501" y="181"/>
                    <a:pt x="1453" y="300"/>
                  </a:cubicBezTo>
                  <a:cubicBezTo>
                    <a:pt x="1382" y="454"/>
                    <a:pt x="1322" y="597"/>
                    <a:pt x="1275" y="764"/>
                  </a:cubicBezTo>
                  <a:cubicBezTo>
                    <a:pt x="1072" y="1514"/>
                    <a:pt x="953" y="2264"/>
                    <a:pt x="810" y="3026"/>
                  </a:cubicBezTo>
                  <a:cubicBezTo>
                    <a:pt x="691" y="3729"/>
                    <a:pt x="608" y="4431"/>
                    <a:pt x="501" y="5134"/>
                  </a:cubicBezTo>
                  <a:cubicBezTo>
                    <a:pt x="346" y="6205"/>
                    <a:pt x="191" y="7277"/>
                    <a:pt x="84" y="8360"/>
                  </a:cubicBezTo>
                  <a:cubicBezTo>
                    <a:pt x="1" y="9324"/>
                    <a:pt x="12" y="10289"/>
                    <a:pt x="227" y="11265"/>
                  </a:cubicBezTo>
                  <a:cubicBezTo>
                    <a:pt x="298" y="11575"/>
                    <a:pt x="370" y="11884"/>
                    <a:pt x="501" y="12170"/>
                  </a:cubicBezTo>
                  <a:cubicBezTo>
                    <a:pt x="786" y="12789"/>
                    <a:pt x="1096" y="13420"/>
                    <a:pt x="1572" y="13944"/>
                  </a:cubicBezTo>
                  <a:cubicBezTo>
                    <a:pt x="1548" y="14087"/>
                    <a:pt x="1501" y="14218"/>
                    <a:pt x="1477" y="14361"/>
                  </a:cubicBezTo>
                  <a:cubicBezTo>
                    <a:pt x="1429" y="14504"/>
                    <a:pt x="1394" y="14658"/>
                    <a:pt x="1382" y="14801"/>
                  </a:cubicBezTo>
                  <a:cubicBezTo>
                    <a:pt x="1322" y="15206"/>
                    <a:pt x="1370" y="15290"/>
                    <a:pt x="1739" y="15492"/>
                  </a:cubicBezTo>
                  <a:cubicBezTo>
                    <a:pt x="1906" y="15563"/>
                    <a:pt x="2072" y="15623"/>
                    <a:pt x="2227" y="15694"/>
                  </a:cubicBezTo>
                  <a:cubicBezTo>
                    <a:pt x="2810" y="15956"/>
                    <a:pt x="3441" y="16147"/>
                    <a:pt x="4061" y="16290"/>
                  </a:cubicBezTo>
                  <a:cubicBezTo>
                    <a:pt x="4453" y="16385"/>
                    <a:pt x="4834" y="16444"/>
                    <a:pt x="5227" y="16516"/>
                  </a:cubicBezTo>
                  <a:cubicBezTo>
                    <a:pt x="5358" y="16540"/>
                    <a:pt x="5501" y="16552"/>
                    <a:pt x="5644" y="16575"/>
                  </a:cubicBezTo>
                  <a:cubicBezTo>
                    <a:pt x="5730" y="16586"/>
                    <a:pt x="5799" y="16592"/>
                    <a:pt x="5858" y="16592"/>
                  </a:cubicBezTo>
                  <a:cubicBezTo>
                    <a:pt x="6068" y="16592"/>
                    <a:pt x="6133" y="16509"/>
                    <a:pt x="6263" y="16230"/>
                  </a:cubicBezTo>
                  <a:cubicBezTo>
                    <a:pt x="6478" y="15790"/>
                    <a:pt x="6668" y="15337"/>
                    <a:pt x="6894" y="14849"/>
                  </a:cubicBezTo>
                  <a:cubicBezTo>
                    <a:pt x="6923" y="14839"/>
                    <a:pt x="6960" y="14822"/>
                    <a:pt x="7011" y="14822"/>
                  </a:cubicBezTo>
                  <a:cubicBezTo>
                    <a:pt x="7023" y="14822"/>
                    <a:pt x="7035" y="14823"/>
                    <a:pt x="7049" y="14825"/>
                  </a:cubicBezTo>
                  <a:cubicBezTo>
                    <a:pt x="7740" y="14611"/>
                    <a:pt x="8347" y="14266"/>
                    <a:pt x="8835" y="13730"/>
                  </a:cubicBezTo>
                  <a:cubicBezTo>
                    <a:pt x="9299" y="13218"/>
                    <a:pt x="9680" y="12646"/>
                    <a:pt x="9978" y="12027"/>
                  </a:cubicBezTo>
                  <a:cubicBezTo>
                    <a:pt x="10419" y="11158"/>
                    <a:pt x="10704" y="10217"/>
                    <a:pt x="10942" y="9277"/>
                  </a:cubicBezTo>
                  <a:cubicBezTo>
                    <a:pt x="11300" y="7848"/>
                    <a:pt x="11609" y="6407"/>
                    <a:pt x="11812" y="4931"/>
                  </a:cubicBezTo>
                  <a:cubicBezTo>
                    <a:pt x="11907" y="4324"/>
                    <a:pt x="11966" y="3717"/>
                    <a:pt x="11978" y="3086"/>
                  </a:cubicBezTo>
                  <a:cubicBezTo>
                    <a:pt x="11978" y="2681"/>
                    <a:pt x="11812" y="2383"/>
                    <a:pt x="11454" y="2193"/>
                  </a:cubicBezTo>
                  <a:cubicBezTo>
                    <a:pt x="11240" y="2074"/>
                    <a:pt x="11026" y="1966"/>
                    <a:pt x="10800" y="1883"/>
                  </a:cubicBezTo>
                  <a:cubicBezTo>
                    <a:pt x="9918" y="1526"/>
                    <a:pt x="9049" y="1240"/>
                    <a:pt x="8133" y="990"/>
                  </a:cubicBezTo>
                  <a:cubicBezTo>
                    <a:pt x="6918" y="669"/>
                    <a:pt x="5692" y="383"/>
                    <a:pt x="4465" y="181"/>
                  </a:cubicBezTo>
                  <a:cubicBezTo>
                    <a:pt x="3803" y="91"/>
                    <a:pt x="3151"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8478967" y="3966986"/>
              <a:ext cx="354358" cy="390120"/>
            </a:xfrm>
            <a:custGeom>
              <a:rect b="b" l="l" r="r" t="t"/>
              <a:pathLst>
                <a:path extrusionOk="0" h="4418" w="4013">
                  <a:moveTo>
                    <a:pt x="2749" y="301"/>
                  </a:moveTo>
                  <a:cubicBezTo>
                    <a:pt x="2985" y="301"/>
                    <a:pt x="3264" y="333"/>
                    <a:pt x="3596" y="393"/>
                  </a:cubicBezTo>
                  <a:cubicBezTo>
                    <a:pt x="3679" y="691"/>
                    <a:pt x="3596" y="953"/>
                    <a:pt x="3525" y="1251"/>
                  </a:cubicBezTo>
                  <a:cubicBezTo>
                    <a:pt x="3287" y="1251"/>
                    <a:pt x="3072" y="1167"/>
                    <a:pt x="2858" y="1131"/>
                  </a:cubicBezTo>
                  <a:cubicBezTo>
                    <a:pt x="2632" y="1120"/>
                    <a:pt x="2417" y="1072"/>
                    <a:pt x="2167" y="1048"/>
                  </a:cubicBezTo>
                  <a:cubicBezTo>
                    <a:pt x="2215" y="774"/>
                    <a:pt x="2286" y="548"/>
                    <a:pt x="2382" y="334"/>
                  </a:cubicBezTo>
                  <a:cubicBezTo>
                    <a:pt x="2491" y="312"/>
                    <a:pt x="2613" y="301"/>
                    <a:pt x="2749" y="301"/>
                  </a:cubicBezTo>
                  <a:close/>
                  <a:moveTo>
                    <a:pt x="2130" y="1455"/>
                  </a:moveTo>
                  <a:cubicBezTo>
                    <a:pt x="2240" y="1455"/>
                    <a:pt x="2344" y="1472"/>
                    <a:pt x="2453" y="1489"/>
                  </a:cubicBezTo>
                  <a:cubicBezTo>
                    <a:pt x="2620" y="1524"/>
                    <a:pt x="2775" y="1536"/>
                    <a:pt x="2941" y="1548"/>
                  </a:cubicBezTo>
                  <a:cubicBezTo>
                    <a:pt x="2972" y="1551"/>
                    <a:pt x="3003" y="1551"/>
                    <a:pt x="3034" y="1551"/>
                  </a:cubicBezTo>
                  <a:cubicBezTo>
                    <a:pt x="3055" y="1551"/>
                    <a:pt x="3076" y="1551"/>
                    <a:pt x="3096" y="1551"/>
                  </a:cubicBezTo>
                  <a:cubicBezTo>
                    <a:pt x="3201" y="1551"/>
                    <a:pt x="3306" y="1556"/>
                    <a:pt x="3417" y="1620"/>
                  </a:cubicBezTo>
                  <a:cubicBezTo>
                    <a:pt x="3358" y="1941"/>
                    <a:pt x="3298" y="2239"/>
                    <a:pt x="3156" y="2536"/>
                  </a:cubicBezTo>
                  <a:cubicBezTo>
                    <a:pt x="2882" y="2489"/>
                    <a:pt x="2632" y="2441"/>
                    <a:pt x="2358" y="2417"/>
                  </a:cubicBezTo>
                  <a:cubicBezTo>
                    <a:pt x="2108" y="2382"/>
                    <a:pt x="1870" y="2382"/>
                    <a:pt x="1620" y="2382"/>
                  </a:cubicBezTo>
                  <a:cubicBezTo>
                    <a:pt x="1620" y="2334"/>
                    <a:pt x="1608" y="2310"/>
                    <a:pt x="1620" y="2298"/>
                  </a:cubicBezTo>
                  <a:cubicBezTo>
                    <a:pt x="1739" y="2013"/>
                    <a:pt x="1870" y="1739"/>
                    <a:pt x="1989" y="1465"/>
                  </a:cubicBezTo>
                  <a:cubicBezTo>
                    <a:pt x="2038" y="1458"/>
                    <a:pt x="2084" y="1455"/>
                    <a:pt x="2130" y="1455"/>
                  </a:cubicBezTo>
                  <a:close/>
                  <a:moveTo>
                    <a:pt x="2394" y="0"/>
                  </a:moveTo>
                  <a:cubicBezTo>
                    <a:pt x="2191" y="0"/>
                    <a:pt x="2060" y="108"/>
                    <a:pt x="2001" y="298"/>
                  </a:cubicBezTo>
                  <a:cubicBezTo>
                    <a:pt x="1977" y="393"/>
                    <a:pt x="1965" y="465"/>
                    <a:pt x="1929" y="548"/>
                  </a:cubicBezTo>
                  <a:cubicBezTo>
                    <a:pt x="1691" y="1346"/>
                    <a:pt x="1382" y="2096"/>
                    <a:pt x="953" y="2798"/>
                  </a:cubicBezTo>
                  <a:cubicBezTo>
                    <a:pt x="727" y="3167"/>
                    <a:pt x="441" y="3501"/>
                    <a:pt x="24" y="3668"/>
                  </a:cubicBezTo>
                  <a:cubicBezTo>
                    <a:pt x="24" y="3668"/>
                    <a:pt x="12" y="3679"/>
                    <a:pt x="12" y="3691"/>
                  </a:cubicBezTo>
                  <a:cubicBezTo>
                    <a:pt x="0" y="3787"/>
                    <a:pt x="60" y="3810"/>
                    <a:pt x="108" y="3822"/>
                  </a:cubicBezTo>
                  <a:cubicBezTo>
                    <a:pt x="310" y="3810"/>
                    <a:pt x="477" y="3727"/>
                    <a:pt x="631" y="3620"/>
                  </a:cubicBezTo>
                  <a:cubicBezTo>
                    <a:pt x="881" y="3441"/>
                    <a:pt x="1084" y="3203"/>
                    <a:pt x="1239" y="2953"/>
                  </a:cubicBezTo>
                  <a:cubicBezTo>
                    <a:pt x="1298" y="2858"/>
                    <a:pt x="1358" y="2786"/>
                    <a:pt x="1405" y="2727"/>
                  </a:cubicBezTo>
                  <a:cubicBezTo>
                    <a:pt x="1941" y="2775"/>
                    <a:pt x="2429" y="2810"/>
                    <a:pt x="2941" y="2858"/>
                  </a:cubicBezTo>
                  <a:cubicBezTo>
                    <a:pt x="3001" y="2870"/>
                    <a:pt x="3060" y="2894"/>
                    <a:pt x="3132" y="2917"/>
                  </a:cubicBezTo>
                  <a:cubicBezTo>
                    <a:pt x="3072" y="3167"/>
                    <a:pt x="3013" y="3394"/>
                    <a:pt x="2953" y="3632"/>
                  </a:cubicBezTo>
                  <a:cubicBezTo>
                    <a:pt x="2882" y="3953"/>
                    <a:pt x="2667" y="4132"/>
                    <a:pt x="2358" y="4191"/>
                  </a:cubicBezTo>
                  <a:cubicBezTo>
                    <a:pt x="2215" y="4227"/>
                    <a:pt x="2072" y="4275"/>
                    <a:pt x="1882" y="4310"/>
                  </a:cubicBezTo>
                  <a:cubicBezTo>
                    <a:pt x="1941" y="4382"/>
                    <a:pt x="1989" y="4418"/>
                    <a:pt x="2013" y="4418"/>
                  </a:cubicBezTo>
                  <a:cubicBezTo>
                    <a:pt x="2132" y="4406"/>
                    <a:pt x="2274" y="4382"/>
                    <a:pt x="2394" y="4358"/>
                  </a:cubicBezTo>
                  <a:cubicBezTo>
                    <a:pt x="2870" y="4299"/>
                    <a:pt x="3132" y="4001"/>
                    <a:pt x="3263" y="3537"/>
                  </a:cubicBezTo>
                  <a:cubicBezTo>
                    <a:pt x="3501" y="2751"/>
                    <a:pt x="3739" y="1953"/>
                    <a:pt x="3918" y="1131"/>
                  </a:cubicBezTo>
                  <a:cubicBezTo>
                    <a:pt x="3965" y="965"/>
                    <a:pt x="3977" y="786"/>
                    <a:pt x="4001" y="608"/>
                  </a:cubicBezTo>
                  <a:cubicBezTo>
                    <a:pt x="4013" y="262"/>
                    <a:pt x="3906" y="143"/>
                    <a:pt x="3560" y="108"/>
                  </a:cubicBezTo>
                  <a:cubicBezTo>
                    <a:pt x="3370" y="72"/>
                    <a:pt x="3191" y="60"/>
                    <a:pt x="3001" y="48"/>
                  </a:cubicBezTo>
                  <a:cubicBezTo>
                    <a:pt x="2786" y="12"/>
                    <a:pt x="2596" y="0"/>
                    <a:pt x="2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8"/>
            <p:cNvSpPr/>
            <p:nvPr/>
          </p:nvSpPr>
          <p:spPr>
            <a:xfrm>
              <a:off x="8392783" y="3931224"/>
              <a:ext cx="199829" cy="280272"/>
            </a:xfrm>
            <a:custGeom>
              <a:rect b="b" l="l" r="r" t="t"/>
              <a:pathLst>
                <a:path extrusionOk="0" h="3174" w="2263">
                  <a:moveTo>
                    <a:pt x="1554" y="313"/>
                  </a:moveTo>
                  <a:cubicBezTo>
                    <a:pt x="1637" y="313"/>
                    <a:pt x="1722" y="323"/>
                    <a:pt x="1810" y="358"/>
                  </a:cubicBezTo>
                  <a:cubicBezTo>
                    <a:pt x="1810" y="584"/>
                    <a:pt x="1726" y="798"/>
                    <a:pt x="1667" y="1001"/>
                  </a:cubicBezTo>
                  <a:cubicBezTo>
                    <a:pt x="1469" y="1064"/>
                    <a:pt x="1270" y="1091"/>
                    <a:pt x="1072" y="1091"/>
                  </a:cubicBezTo>
                  <a:cubicBezTo>
                    <a:pt x="972" y="1091"/>
                    <a:pt x="873" y="1084"/>
                    <a:pt x="774" y="1072"/>
                  </a:cubicBezTo>
                  <a:cubicBezTo>
                    <a:pt x="738" y="917"/>
                    <a:pt x="822" y="775"/>
                    <a:pt x="857" y="632"/>
                  </a:cubicBezTo>
                  <a:cubicBezTo>
                    <a:pt x="893" y="441"/>
                    <a:pt x="1012" y="334"/>
                    <a:pt x="1191" y="334"/>
                  </a:cubicBezTo>
                  <a:cubicBezTo>
                    <a:pt x="1317" y="334"/>
                    <a:pt x="1435" y="313"/>
                    <a:pt x="1554" y="313"/>
                  </a:cubicBezTo>
                  <a:close/>
                  <a:moveTo>
                    <a:pt x="1390" y="1352"/>
                  </a:moveTo>
                  <a:cubicBezTo>
                    <a:pt x="1439" y="1352"/>
                    <a:pt x="1487" y="1354"/>
                    <a:pt x="1536" y="1358"/>
                  </a:cubicBezTo>
                  <a:cubicBezTo>
                    <a:pt x="1536" y="1584"/>
                    <a:pt x="1465" y="1763"/>
                    <a:pt x="1393" y="1953"/>
                  </a:cubicBezTo>
                  <a:cubicBezTo>
                    <a:pt x="1258" y="1978"/>
                    <a:pt x="1127" y="1989"/>
                    <a:pt x="998" y="1989"/>
                  </a:cubicBezTo>
                  <a:cubicBezTo>
                    <a:pt x="819" y="1989"/>
                    <a:pt x="644" y="1969"/>
                    <a:pt x="464" y="1941"/>
                  </a:cubicBezTo>
                  <a:cubicBezTo>
                    <a:pt x="476" y="1751"/>
                    <a:pt x="536" y="1584"/>
                    <a:pt x="631" y="1406"/>
                  </a:cubicBezTo>
                  <a:cubicBezTo>
                    <a:pt x="900" y="1396"/>
                    <a:pt x="1144" y="1352"/>
                    <a:pt x="1390" y="1352"/>
                  </a:cubicBezTo>
                  <a:close/>
                  <a:moveTo>
                    <a:pt x="1703" y="1"/>
                  </a:moveTo>
                  <a:cubicBezTo>
                    <a:pt x="1476" y="24"/>
                    <a:pt x="1238" y="36"/>
                    <a:pt x="1012" y="36"/>
                  </a:cubicBezTo>
                  <a:cubicBezTo>
                    <a:pt x="822" y="36"/>
                    <a:pt x="703" y="120"/>
                    <a:pt x="631" y="286"/>
                  </a:cubicBezTo>
                  <a:cubicBezTo>
                    <a:pt x="595" y="382"/>
                    <a:pt x="572" y="453"/>
                    <a:pt x="536" y="536"/>
                  </a:cubicBezTo>
                  <a:cubicBezTo>
                    <a:pt x="417" y="953"/>
                    <a:pt x="298" y="1370"/>
                    <a:pt x="191" y="1787"/>
                  </a:cubicBezTo>
                  <a:cubicBezTo>
                    <a:pt x="131" y="2025"/>
                    <a:pt x="95" y="2287"/>
                    <a:pt x="48" y="2537"/>
                  </a:cubicBezTo>
                  <a:cubicBezTo>
                    <a:pt x="36" y="2608"/>
                    <a:pt x="0" y="2703"/>
                    <a:pt x="107" y="2775"/>
                  </a:cubicBezTo>
                  <a:cubicBezTo>
                    <a:pt x="298" y="2656"/>
                    <a:pt x="238" y="2406"/>
                    <a:pt x="393" y="2239"/>
                  </a:cubicBezTo>
                  <a:cubicBezTo>
                    <a:pt x="566" y="2218"/>
                    <a:pt x="739" y="2205"/>
                    <a:pt x="917" y="2205"/>
                  </a:cubicBezTo>
                  <a:cubicBezTo>
                    <a:pt x="1045" y="2205"/>
                    <a:pt x="1175" y="2212"/>
                    <a:pt x="1310" y="2227"/>
                  </a:cubicBezTo>
                  <a:cubicBezTo>
                    <a:pt x="1334" y="2549"/>
                    <a:pt x="1167" y="2834"/>
                    <a:pt x="1155" y="3144"/>
                  </a:cubicBezTo>
                  <a:cubicBezTo>
                    <a:pt x="1212" y="3163"/>
                    <a:pt x="1261" y="3173"/>
                    <a:pt x="1303" y="3173"/>
                  </a:cubicBezTo>
                  <a:cubicBezTo>
                    <a:pt x="1392" y="3173"/>
                    <a:pt x="1452" y="3126"/>
                    <a:pt x="1500" y="3013"/>
                  </a:cubicBezTo>
                  <a:cubicBezTo>
                    <a:pt x="1536" y="2918"/>
                    <a:pt x="1584" y="2822"/>
                    <a:pt x="1607" y="2727"/>
                  </a:cubicBezTo>
                  <a:cubicBezTo>
                    <a:pt x="1798" y="2120"/>
                    <a:pt x="2000" y="1513"/>
                    <a:pt x="2179" y="882"/>
                  </a:cubicBezTo>
                  <a:cubicBezTo>
                    <a:pt x="2203" y="775"/>
                    <a:pt x="2215" y="667"/>
                    <a:pt x="2238" y="560"/>
                  </a:cubicBezTo>
                  <a:cubicBezTo>
                    <a:pt x="2262" y="215"/>
                    <a:pt x="2179" y="72"/>
                    <a:pt x="1846" y="24"/>
                  </a:cubicBezTo>
                  <a:cubicBezTo>
                    <a:pt x="1798" y="1"/>
                    <a:pt x="1738" y="1"/>
                    <a:pt x="1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8"/>
            <p:cNvSpPr/>
            <p:nvPr/>
          </p:nvSpPr>
          <p:spPr>
            <a:xfrm>
              <a:off x="8466339" y="3541189"/>
              <a:ext cx="246099" cy="366014"/>
            </a:xfrm>
            <a:custGeom>
              <a:rect b="b" l="l" r="r" t="t"/>
              <a:pathLst>
                <a:path extrusionOk="0" h="4145" w="2787">
                  <a:moveTo>
                    <a:pt x="1822" y="0"/>
                  </a:moveTo>
                  <a:cubicBezTo>
                    <a:pt x="1644" y="274"/>
                    <a:pt x="1667" y="643"/>
                    <a:pt x="1489" y="941"/>
                  </a:cubicBezTo>
                  <a:lnTo>
                    <a:pt x="1215" y="941"/>
                  </a:lnTo>
                  <a:cubicBezTo>
                    <a:pt x="1048" y="953"/>
                    <a:pt x="882" y="953"/>
                    <a:pt x="715" y="965"/>
                  </a:cubicBezTo>
                  <a:cubicBezTo>
                    <a:pt x="643" y="965"/>
                    <a:pt x="572" y="1001"/>
                    <a:pt x="536" y="1084"/>
                  </a:cubicBezTo>
                  <a:cubicBezTo>
                    <a:pt x="524" y="1143"/>
                    <a:pt x="584" y="1203"/>
                    <a:pt x="691" y="1215"/>
                  </a:cubicBezTo>
                  <a:cubicBezTo>
                    <a:pt x="774" y="1239"/>
                    <a:pt x="882" y="1239"/>
                    <a:pt x="989" y="1251"/>
                  </a:cubicBezTo>
                  <a:cubicBezTo>
                    <a:pt x="1120" y="1262"/>
                    <a:pt x="1274" y="1274"/>
                    <a:pt x="1394" y="1298"/>
                  </a:cubicBezTo>
                  <a:cubicBezTo>
                    <a:pt x="1429" y="1417"/>
                    <a:pt x="1405" y="1489"/>
                    <a:pt x="1346" y="1560"/>
                  </a:cubicBezTo>
                  <a:cubicBezTo>
                    <a:pt x="1239" y="1679"/>
                    <a:pt x="1155" y="1786"/>
                    <a:pt x="1048" y="1905"/>
                  </a:cubicBezTo>
                  <a:lnTo>
                    <a:pt x="155" y="2882"/>
                  </a:lnTo>
                  <a:cubicBezTo>
                    <a:pt x="96" y="2965"/>
                    <a:pt x="1" y="3025"/>
                    <a:pt x="24" y="3144"/>
                  </a:cubicBezTo>
                  <a:cubicBezTo>
                    <a:pt x="51" y="3167"/>
                    <a:pt x="80" y="3176"/>
                    <a:pt x="108" y="3176"/>
                  </a:cubicBezTo>
                  <a:cubicBezTo>
                    <a:pt x="166" y="3176"/>
                    <a:pt x="222" y="3136"/>
                    <a:pt x="262" y="3096"/>
                  </a:cubicBezTo>
                  <a:cubicBezTo>
                    <a:pt x="512" y="2870"/>
                    <a:pt x="774" y="2620"/>
                    <a:pt x="1036" y="2382"/>
                  </a:cubicBezTo>
                  <a:cubicBezTo>
                    <a:pt x="1096" y="2322"/>
                    <a:pt x="1155" y="2263"/>
                    <a:pt x="1251" y="2179"/>
                  </a:cubicBezTo>
                  <a:lnTo>
                    <a:pt x="1251" y="2179"/>
                  </a:lnTo>
                  <a:cubicBezTo>
                    <a:pt x="1239" y="2548"/>
                    <a:pt x="1155" y="2846"/>
                    <a:pt x="1096" y="3156"/>
                  </a:cubicBezTo>
                  <a:cubicBezTo>
                    <a:pt x="1048" y="3465"/>
                    <a:pt x="953" y="3798"/>
                    <a:pt x="953" y="4108"/>
                  </a:cubicBezTo>
                  <a:cubicBezTo>
                    <a:pt x="1001" y="4132"/>
                    <a:pt x="1045" y="4144"/>
                    <a:pt x="1084" y="4144"/>
                  </a:cubicBezTo>
                  <a:cubicBezTo>
                    <a:pt x="1141" y="4144"/>
                    <a:pt x="1187" y="4117"/>
                    <a:pt x="1215" y="4060"/>
                  </a:cubicBezTo>
                  <a:cubicBezTo>
                    <a:pt x="1274" y="3977"/>
                    <a:pt x="1298" y="3858"/>
                    <a:pt x="1334" y="3751"/>
                  </a:cubicBezTo>
                  <a:cubicBezTo>
                    <a:pt x="1405" y="3382"/>
                    <a:pt x="1477" y="3013"/>
                    <a:pt x="1572" y="2632"/>
                  </a:cubicBezTo>
                  <a:cubicBezTo>
                    <a:pt x="1572" y="2572"/>
                    <a:pt x="1596" y="2536"/>
                    <a:pt x="1608" y="2477"/>
                  </a:cubicBezTo>
                  <a:cubicBezTo>
                    <a:pt x="1632" y="2477"/>
                    <a:pt x="1655" y="2477"/>
                    <a:pt x="1703" y="2441"/>
                  </a:cubicBezTo>
                  <a:cubicBezTo>
                    <a:pt x="1715" y="2715"/>
                    <a:pt x="1751" y="2965"/>
                    <a:pt x="1775" y="3227"/>
                  </a:cubicBezTo>
                  <a:cubicBezTo>
                    <a:pt x="1784" y="3303"/>
                    <a:pt x="1824" y="3357"/>
                    <a:pt x="1864" y="3357"/>
                  </a:cubicBezTo>
                  <a:cubicBezTo>
                    <a:pt x="1874" y="3357"/>
                    <a:pt x="1884" y="3353"/>
                    <a:pt x="1894" y="3346"/>
                  </a:cubicBezTo>
                  <a:cubicBezTo>
                    <a:pt x="1929" y="3322"/>
                    <a:pt x="1953" y="3275"/>
                    <a:pt x="1965" y="3227"/>
                  </a:cubicBezTo>
                  <a:cubicBezTo>
                    <a:pt x="1989" y="3191"/>
                    <a:pt x="1965" y="3132"/>
                    <a:pt x="1965" y="3084"/>
                  </a:cubicBezTo>
                  <a:cubicBezTo>
                    <a:pt x="1941" y="2608"/>
                    <a:pt x="1941" y="2132"/>
                    <a:pt x="1834" y="1655"/>
                  </a:cubicBezTo>
                  <a:cubicBezTo>
                    <a:pt x="1822" y="1536"/>
                    <a:pt x="1763" y="1405"/>
                    <a:pt x="1870" y="1286"/>
                  </a:cubicBezTo>
                  <a:cubicBezTo>
                    <a:pt x="2048" y="1262"/>
                    <a:pt x="2203" y="1262"/>
                    <a:pt x="2382" y="1251"/>
                  </a:cubicBezTo>
                  <a:cubicBezTo>
                    <a:pt x="2445" y="1251"/>
                    <a:pt x="2503" y="1256"/>
                    <a:pt x="2563" y="1256"/>
                  </a:cubicBezTo>
                  <a:cubicBezTo>
                    <a:pt x="2593" y="1256"/>
                    <a:pt x="2624" y="1255"/>
                    <a:pt x="2656" y="1251"/>
                  </a:cubicBezTo>
                  <a:cubicBezTo>
                    <a:pt x="2715" y="1239"/>
                    <a:pt x="2787" y="1203"/>
                    <a:pt x="2775" y="1131"/>
                  </a:cubicBezTo>
                  <a:cubicBezTo>
                    <a:pt x="2775" y="1108"/>
                    <a:pt x="2727" y="1060"/>
                    <a:pt x="2679" y="1048"/>
                  </a:cubicBezTo>
                  <a:cubicBezTo>
                    <a:pt x="2560" y="1012"/>
                    <a:pt x="2465" y="1001"/>
                    <a:pt x="2346" y="989"/>
                  </a:cubicBezTo>
                  <a:cubicBezTo>
                    <a:pt x="2191" y="953"/>
                    <a:pt x="2060" y="941"/>
                    <a:pt x="1906" y="929"/>
                  </a:cubicBezTo>
                  <a:cubicBezTo>
                    <a:pt x="1929" y="810"/>
                    <a:pt x="1941" y="715"/>
                    <a:pt x="1953" y="608"/>
                  </a:cubicBezTo>
                  <a:cubicBezTo>
                    <a:pt x="1965" y="465"/>
                    <a:pt x="2001" y="310"/>
                    <a:pt x="2013" y="167"/>
                  </a:cubicBezTo>
                  <a:cubicBezTo>
                    <a:pt x="2013" y="72"/>
                    <a:pt x="1965"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8690276" y="3680354"/>
              <a:ext cx="199829" cy="268969"/>
            </a:xfrm>
            <a:custGeom>
              <a:rect b="b" l="l" r="r" t="t"/>
              <a:pathLst>
                <a:path extrusionOk="0" h="3046" w="2263">
                  <a:moveTo>
                    <a:pt x="1525" y="1"/>
                  </a:moveTo>
                  <a:cubicBezTo>
                    <a:pt x="1500" y="1"/>
                    <a:pt x="1468" y="13"/>
                    <a:pt x="1453" y="20"/>
                  </a:cubicBezTo>
                  <a:cubicBezTo>
                    <a:pt x="1382" y="91"/>
                    <a:pt x="1310" y="151"/>
                    <a:pt x="1251" y="246"/>
                  </a:cubicBezTo>
                  <a:cubicBezTo>
                    <a:pt x="882" y="806"/>
                    <a:pt x="501" y="1389"/>
                    <a:pt x="132" y="1949"/>
                  </a:cubicBezTo>
                  <a:cubicBezTo>
                    <a:pt x="84" y="1996"/>
                    <a:pt x="72" y="2056"/>
                    <a:pt x="48" y="2115"/>
                  </a:cubicBezTo>
                  <a:cubicBezTo>
                    <a:pt x="1" y="2222"/>
                    <a:pt x="12" y="2306"/>
                    <a:pt x="120" y="2389"/>
                  </a:cubicBezTo>
                  <a:cubicBezTo>
                    <a:pt x="286" y="2389"/>
                    <a:pt x="417" y="2365"/>
                    <a:pt x="560" y="2306"/>
                  </a:cubicBezTo>
                  <a:cubicBezTo>
                    <a:pt x="894" y="2163"/>
                    <a:pt x="1239" y="2044"/>
                    <a:pt x="1560" y="1925"/>
                  </a:cubicBezTo>
                  <a:cubicBezTo>
                    <a:pt x="1640" y="1890"/>
                    <a:pt x="1706" y="1848"/>
                    <a:pt x="1803" y="1848"/>
                  </a:cubicBezTo>
                  <a:cubicBezTo>
                    <a:pt x="1836" y="1848"/>
                    <a:pt x="1874" y="1853"/>
                    <a:pt x="1917" y="1865"/>
                  </a:cubicBezTo>
                  <a:cubicBezTo>
                    <a:pt x="1929" y="2032"/>
                    <a:pt x="1953" y="2175"/>
                    <a:pt x="1929" y="2318"/>
                  </a:cubicBezTo>
                  <a:cubicBezTo>
                    <a:pt x="1929" y="2508"/>
                    <a:pt x="1953" y="2675"/>
                    <a:pt x="1953" y="2865"/>
                  </a:cubicBezTo>
                  <a:cubicBezTo>
                    <a:pt x="1965" y="2949"/>
                    <a:pt x="1977" y="3020"/>
                    <a:pt x="2072" y="3044"/>
                  </a:cubicBezTo>
                  <a:cubicBezTo>
                    <a:pt x="2078" y="3045"/>
                    <a:pt x="2084" y="3045"/>
                    <a:pt x="2090" y="3045"/>
                  </a:cubicBezTo>
                  <a:cubicBezTo>
                    <a:pt x="2164" y="3045"/>
                    <a:pt x="2216" y="2977"/>
                    <a:pt x="2227" y="2877"/>
                  </a:cubicBezTo>
                  <a:lnTo>
                    <a:pt x="2227" y="2830"/>
                  </a:lnTo>
                  <a:cubicBezTo>
                    <a:pt x="2263" y="2127"/>
                    <a:pt x="2251" y="1449"/>
                    <a:pt x="2191" y="746"/>
                  </a:cubicBezTo>
                  <a:cubicBezTo>
                    <a:pt x="2191" y="698"/>
                    <a:pt x="2167" y="639"/>
                    <a:pt x="2156" y="603"/>
                  </a:cubicBezTo>
                  <a:cubicBezTo>
                    <a:pt x="2156" y="568"/>
                    <a:pt x="2108" y="544"/>
                    <a:pt x="2084" y="544"/>
                  </a:cubicBezTo>
                  <a:cubicBezTo>
                    <a:pt x="2037" y="544"/>
                    <a:pt x="1965" y="568"/>
                    <a:pt x="1965" y="603"/>
                  </a:cubicBezTo>
                  <a:cubicBezTo>
                    <a:pt x="1929" y="722"/>
                    <a:pt x="1917" y="853"/>
                    <a:pt x="1906" y="972"/>
                  </a:cubicBezTo>
                  <a:cubicBezTo>
                    <a:pt x="1882" y="1151"/>
                    <a:pt x="1929" y="1330"/>
                    <a:pt x="1870" y="1520"/>
                  </a:cubicBezTo>
                  <a:cubicBezTo>
                    <a:pt x="1501" y="1639"/>
                    <a:pt x="1132" y="1758"/>
                    <a:pt x="739" y="1830"/>
                  </a:cubicBezTo>
                  <a:cubicBezTo>
                    <a:pt x="715" y="1687"/>
                    <a:pt x="798" y="1591"/>
                    <a:pt x="858" y="1508"/>
                  </a:cubicBezTo>
                  <a:cubicBezTo>
                    <a:pt x="1072" y="1139"/>
                    <a:pt x="1286" y="758"/>
                    <a:pt x="1501" y="389"/>
                  </a:cubicBezTo>
                  <a:cubicBezTo>
                    <a:pt x="1548" y="317"/>
                    <a:pt x="1596" y="246"/>
                    <a:pt x="1608" y="151"/>
                  </a:cubicBezTo>
                  <a:cubicBezTo>
                    <a:pt x="1620" y="103"/>
                    <a:pt x="1596" y="44"/>
                    <a:pt x="1560" y="20"/>
                  </a:cubicBezTo>
                  <a:cubicBezTo>
                    <a:pt x="1556" y="6"/>
                    <a:pt x="1542" y="1"/>
                    <a:pt x="1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8706082" y="3601853"/>
              <a:ext cx="138812" cy="121151"/>
            </a:xfrm>
            <a:custGeom>
              <a:rect b="b" l="l" r="r" t="t"/>
              <a:pathLst>
                <a:path extrusionOk="0" h="1372" w="1572">
                  <a:moveTo>
                    <a:pt x="1415" y="0"/>
                  </a:moveTo>
                  <a:cubicBezTo>
                    <a:pt x="1387" y="0"/>
                    <a:pt x="1358" y="6"/>
                    <a:pt x="1334" y="16"/>
                  </a:cubicBezTo>
                  <a:cubicBezTo>
                    <a:pt x="1262" y="40"/>
                    <a:pt x="1203" y="87"/>
                    <a:pt x="1143" y="135"/>
                  </a:cubicBezTo>
                  <a:cubicBezTo>
                    <a:pt x="845" y="385"/>
                    <a:pt x="548" y="635"/>
                    <a:pt x="262" y="909"/>
                  </a:cubicBezTo>
                  <a:cubicBezTo>
                    <a:pt x="179" y="980"/>
                    <a:pt x="107" y="1076"/>
                    <a:pt x="48" y="1159"/>
                  </a:cubicBezTo>
                  <a:cubicBezTo>
                    <a:pt x="12" y="1206"/>
                    <a:pt x="12" y="1278"/>
                    <a:pt x="0" y="1326"/>
                  </a:cubicBezTo>
                  <a:cubicBezTo>
                    <a:pt x="51" y="1359"/>
                    <a:pt x="96" y="1372"/>
                    <a:pt x="137" y="1372"/>
                  </a:cubicBezTo>
                  <a:cubicBezTo>
                    <a:pt x="183" y="1372"/>
                    <a:pt x="224" y="1356"/>
                    <a:pt x="262" y="1337"/>
                  </a:cubicBezTo>
                  <a:cubicBezTo>
                    <a:pt x="381" y="1266"/>
                    <a:pt x="488" y="1171"/>
                    <a:pt x="595" y="1087"/>
                  </a:cubicBezTo>
                  <a:cubicBezTo>
                    <a:pt x="893" y="790"/>
                    <a:pt x="1191" y="504"/>
                    <a:pt x="1488" y="206"/>
                  </a:cubicBezTo>
                  <a:cubicBezTo>
                    <a:pt x="1536" y="159"/>
                    <a:pt x="1572" y="87"/>
                    <a:pt x="1512" y="40"/>
                  </a:cubicBezTo>
                  <a:cubicBezTo>
                    <a:pt x="1491" y="12"/>
                    <a:pt x="1454" y="0"/>
                    <a:pt x="14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8"/>
            <p:cNvSpPr/>
            <p:nvPr/>
          </p:nvSpPr>
          <p:spPr>
            <a:xfrm>
              <a:off x="8326467" y="3254115"/>
              <a:ext cx="875872" cy="225348"/>
            </a:xfrm>
            <a:custGeom>
              <a:rect b="b" l="l" r="r" t="t"/>
              <a:pathLst>
                <a:path extrusionOk="0" h="2552" w="9919">
                  <a:moveTo>
                    <a:pt x="1031" y="1"/>
                  </a:moveTo>
                  <a:cubicBezTo>
                    <a:pt x="913" y="1"/>
                    <a:pt x="796" y="4"/>
                    <a:pt x="680" y="13"/>
                  </a:cubicBezTo>
                  <a:cubicBezTo>
                    <a:pt x="513" y="25"/>
                    <a:pt x="358" y="25"/>
                    <a:pt x="203" y="25"/>
                  </a:cubicBezTo>
                  <a:cubicBezTo>
                    <a:pt x="132" y="25"/>
                    <a:pt x="61" y="37"/>
                    <a:pt x="25" y="132"/>
                  </a:cubicBezTo>
                  <a:cubicBezTo>
                    <a:pt x="1" y="215"/>
                    <a:pt x="72" y="275"/>
                    <a:pt x="132" y="311"/>
                  </a:cubicBezTo>
                  <a:cubicBezTo>
                    <a:pt x="311" y="406"/>
                    <a:pt x="501" y="513"/>
                    <a:pt x="692" y="608"/>
                  </a:cubicBezTo>
                  <a:cubicBezTo>
                    <a:pt x="1823" y="1096"/>
                    <a:pt x="3001" y="1442"/>
                    <a:pt x="4192" y="1739"/>
                  </a:cubicBezTo>
                  <a:cubicBezTo>
                    <a:pt x="5549" y="2073"/>
                    <a:pt x="6907" y="2347"/>
                    <a:pt x="8288" y="2489"/>
                  </a:cubicBezTo>
                  <a:cubicBezTo>
                    <a:pt x="8552" y="2524"/>
                    <a:pt x="8817" y="2552"/>
                    <a:pt x="9090" y="2552"/>
                  </a:cubicBezTo>
                  <a:cubicBezTo>
                    <a:pt x="9198" y="2552"/>
                    <a:pt x="9307" y="2547"/>
                    <a:pt x="9419" y="2537"/>
                  </a:cubicBezTo>
                  <a:cubicBezTo>
                    <a:pt x="9502" y="2537"/>
                    <a:pt x="9609" y="2525"/>
                    <a:pt x="9716" y="2513"/>
                  </a:cubicBezTo>
                  <a:cubicBezTo>
                    <a:pt x="9788" y="2513"/>
                    <a:pt x="9859" y="2477"/>
                    <a:pt x="9895" y="2406"/>
                  </a:cubicBezTo>
                  <a:cubicBezTo>
                    <a:pt x="9919" y="2311"/>
                    <a:pt x="9836" y="2251"/>
                    <a:pt x="9776" y="2227"/>
                  </a:cubicBezTo>
                  <a:cubicBezTo>
                    <a:pt x="9586" y="2120"/>
                    <a:pt x="9407" y="2001"/>
                    <a:pt x="9205" y="1918"/>
                  </a:cubicBezTo>
                  <a:cubicBezTo>
                    <a:pt x="8335" y="1501"/>
                    <a:pt x="7395" y="1215"/>
                    <a:pt x="6454" y="965"/>
                  </a:cubicBezTo>
                  <a:cubicBezTo>
                    <a:pt x="5037" y="572"/>
                    <a:pt x="3609" y="263"/>
                    <a:pt x="2156" y="84"/>
                  </a:cubicBezTo>
                  <a:cubicBezTo>
                    <a:pt x="1784" y="39"/>
                    <a:pt x="1406"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8317019" y="4475877"/>
              <a:ext cx="432241" cy="202919"/>
            </a:xfrm>
            <a:custGeom>
              <a:rect b="b" l="l" r="r" t="t"/>
              <a:pathLst>
                <a:path extrusionOk="0" h="2298" w="4895">
                  <a:moveTo>
                    <a:pt x="179" y="0"/>
                  </a:moveTo>
                  <a:cubicBezTo>
                    <a:pt x="48" y="345"/>
                    <a:pt x="25" y="667"/>
                    <a:pt x="13" y="988"/>
                  </a:cubicBezTo>
                  <a:cubicBezTo>
                    <a:pt x="1" y="1083"/>
                    <a:pt x="60" y="1143"/>
                    <a:pt x="132" y="1167"/>
                  </a:cubicBezTo>
                  <a:cubicBezTo>
                    <a:pt x="549" y="1381"/>
                    <a:pt x="977" y="1572"/>
                    <a:pt x="1430" y="1703"/>
                  </a:cubicBezTo>
                  <a:cubicBezTo>
                    <a:pt x="2168" y="1941"/>
                    <a:pt x="2942" y="2060"/>
                    <a:pt x="3716" y="2215"/>
                  </a:cubicBezTo>
                  <a:cubicBezTo>
                    <a:pt x="3858" y="2238"/>
                    <a:pt x="3989" y="2262"/>
                    <a:pt x="4120" y="2286"/>
                  </a:cubicBezTo>
                  <a:cubicBezTo>
                    <a:pt x="4149" y="2294"/>
                    <a:pt x="4175" y="2298"/>
                    <a:pt x="4198" y="2298"/>
                  </a:cubicBezTo>
                  <a:cubicBezTo>
                    <a:pt x="4282" y="2298"/>
                    <a:pt x="4338" y="2248"/>
                    <a:pt x="4394" y="2155"/>
                  </a:cubicBezTo>
                  <a:cubicBezTo>
                    <a:pt x="4549" y="1834"/>
                    <a:pt x="4692" y="1488"/>
                    <a:pt x="4811" y="1143"/>
                  </a:cubicBezTo>
                  <a:cubicBezTo>
                    <a:pt x="4884" y="906"/>
                    <a:pt x="4894" y="843"/>
                    <a:pt x="4755" y="843"/>
                  </a:cubicBezTo>
                  <a:cubicBezTo>
                    <a:pt x="4713" y="843"/>
                    <a:pt x="4657" y="849"/>
                    <a:pt x="4585" y="857"/>
                  </a:cubicBezTo>
                  <a:cubicBezTo>
                    <a:pt x="4222" y="917"/>
                    <a:pt x="3863" y="946"/>
                    <a:pt x="3508" y="946"/>
                  </a:cubicBezTo>
                  <a:cubicBezTo>
                    <a:pt x="2652" y="946"/>
                    <a:pt x="1817" y="774"/>
                    <a:pt x="1001" y="429"/>
                  </a:cubicBezTo>
                  <a:cubicBezTo>
                    <a:pt x="715" y="310"/>
                    <a:pt x="465" y="143"/>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8" name="Shape 1228"/>
        <p:cNvGrpSpPr/>
        <p:nvPr/>
      </p:nvGrpSpPr>
      <p:grpSpPr>
        <a:xfrm>
          <a:off x="0" y="0"/>
          <a:ext cx="0" cy="0"/>
          <a:chOff x="0" y="0"/>
          <a:chExt cx="0" cy="0"/>
        </a:xfrm>
      </p:grpSpPr>
      <p:sp>
        <p:nvSpPr>
          <p:cNvPr id="1229" name="Google Shape;1229;p39"/>
          <p:cNvSpPr txBox="1"/>
          <p:nvPr>
            <p:ph type="title"/>
          </p:nvPr>
        </p:nvSpPr>
        <p:spPr>
          <a:xfrm>
            <a:off x="2654303" y="1830338"/>
            <a:ext cx="1348200" cy="25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a:t>
            </a:r>
            <a:endParaRPr/>
          </a:p>
        </p:txBody>
      </p:sp>
      <p:sp>
        <p:nvSpPr>
          <p:cNvPr id="1230" name="Google Shape;1230;p39"/>
          <p:cNvSpPr txBox="1"/>
          <p:nvPr>
            <p:ph idx="3" type="title"/>
          </p:nvPr>
        </p:nvSpPr>
        <p:spPr>
          <a:xfrm>
            <a:off x="713250" y="5212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a:t>
            </a:r>
            <a:r>
              <a:rPr b="0" lang="en"/>
              <a:t>OF CONTENTS</a:t>
            </a:r>
            <a:endParaRPr b="0"/>
          </a:p>
        </p:txBody>
      </p:sp>
      <p:sp>
        <p:nvSpPr>
          <p:cNvPr id="1231" name="Google Shape;1231;p39"/>
          <p:cNvSpPr txBox="1"/>
          <p:nvPr>
            <p:ph idx="4" type="title"/>
          </p:nvPr>
        </p:nvSpPr>
        <p:spPr>
          <a:xfrm>
            <a:off x="2604653" y="2892088"/>
            <a:ext cx="1447500" cy="254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PROPOSAL</a:t>
            </a:r>
            <a:endParaRPr/>
          </a:p>
        </p:txBody>
      </p:sp>
      <p:sp>
        <p:nvSpPr>
          <p:cNvPr id="1232" name="Google Shape;1232;p39"/>
          <p:cNvSpPr txBox="1"/>
          <p:nvPr>
            <p:ph idx="7" type="title"/>
          </p:nvPr>
        </p:nvSpPr>
        <p:spPr>
          <a:xfrm>
            <a:off x="2604654" y="4027013"/>
            <a:ext cx="1058700" cy="25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IMPACT</a:t>
            </a:r>
            <a:endParaRPr/>
          </a:p>
        </p:txBody>
      </p:sp>
      <p:sp>
        <p:nvSpPr>
          <p:cNvPr id="1233" name="Google Shape;1233;p39"/>
          <p:cNvSpPr txBox="1"/>
          <p:nvPr>
            <p:ph idx="13" type="title"/>
          </p:nvPr>
        </p:nvSpPr>
        <p:spPr>
          <a:xfrm>
            <a:off x="5289206" y="1781838"/>
            <a:ext cx="2741700" cy="25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MARKET SIZE</a:t>
            </a:r>
            <a:endParaRPr/>
          </a:p>
        </p:txBody>
      </p:sp>
      <p:sp>
        <p:nvSpPr>
          <p:cNvPr id="1234" name="Google Shape;1234;p39"/>
          <p:cNvSpPr txBox="1"/>
          <p:nvPr>
            <p:ph idx="16" type="title"/>
          </p:nvPr>
        </p:nvSpPr>
        <p:spPr>
          <a:xfrm>
            <a:off x="5289206" y="2867988"/>
            <a:ext cx="2741700" cy="25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MARKET LANDSCAPE</a:t>
            </a:r>
            <a:endParaRPr/>
          </a:p>
        </p:txBody>
      </p:sp>
      <p:sp>
        <p:nvSpPr>
          <p:cNvPr id="1235" name="Google Shape;1235;p39"/>
          <p:cNvSpPr txBox="1"/>
          <p:nvPr>
            <p:ph idx="19" type="title"/>
          </p:nvPr>
        </p:nvSpPr>
        <p:spPr>
          <a:xfrm>
            <a:off x="5331200" y="3931363"/>
            <a:ext cx="2657700" cy="39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SCIENCE TECHNIQUES</a:t>
            </a:r>
            <a:endParaRPr/>
          </a:p>
        </p:txBody>
      </p:sp>
      <p:sp>
        <p:nvSpPr>
          <p:cNvPr id="1236" name="Google Shape;1236;p39"/>
          <p:cNvSpPr/>
          <p:nvPr/>
        </p:nvSpPr>
        <p:spPr>
          <a:xfrm>
            <a:off x="1725019" y="1571425"/>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9"/>
          <p:cNvSpPr txBox="1"/>
          <p:nvPr>
            <p:ph idx="2" type="title"/>
          </p:nvPr>
        </p:nvSpPr>
        <p:spPr>
          <a:xfrm>
            <a:off x="1771665" y="1583325"/>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238" name="Google Shape;1238;p39"/>
          <p:cNvSpPr/>
          <p:nvPr/>
        </p:nvSpPr>
        <p:spPr>
          <a:xfrm>
            <a:off x="1725019" y="2657275"/>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txBox="1"/>
          <p:nvPr>
            <p:ph idx="6" type="title"/>
          </p:nvPr>
        </p:nvSpPr>
        <p:spPr>
          <a:xfrm>
            <a:off x="1771665" y="2669475"/>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240" name="Google Shape;1240;p39"/>
          <p:cNvSpPr/>
          <p:nvPr/>
        </p:nvSpPr>
        <p:spPr>
          <a:xfrm>
            <a:off x="1725019" y="3768100"/>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9"/>
          <p:cNvSpPr txBox="1"/>
          <p:nvPr>
            <p:ph idx="9" type="title"/>
          </p:nvPr>
        </p:nvSpPr>
        <p:spPr>
          <a:xfrm>
            <a:off x="1771665" y="3778838"/>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242" name="Google Shape;1242;p39"/>
          <p:cNvSpPr/>
          <p:nvPr/>
        </p:nvSpPr>
        <p:spPr>
          <a:xfrm>
            <a:off x="4359469" y="1534838"/>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4359469" y="2620688"/>
            <a:ext cx="772200" cy="77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p:nvPr/>
        </p:nvSpPr>
        <p:spPr>
          <a:xfrm>
            <a:off x="4359469" y="3731513"/>
            <a:ext cx="772200" cy="77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txBox="1"/>
          <p:nvPr>
            <p:ph idx="15" type="title"/>
          </p:nvPr>
        </p:nvSpPr>
        <p:spPr>
          <a:xfrm>
            <a:off x="4406565" y="1559225"/>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246" name="Google Shape;1246;p39"/>
          <p:cNvSpPr txBox="1"/>
          <p:nvPr>
            <p:ph idx="18" type="title"/>
          </p:nvPr>
        </p:nvSpPr>
        <p:spPr>
          <a:xfrm>
            <a:off x="4406565" y="2645375"/>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1247" name="Google Shape;1247;p39"/>
          <p:cNvSpPr txBox="1"/>
          <p:nvPr>
            <p:ph idx="21" type="title"/>
          </p:nvPr>
        </p:nvSpPr>
        <p:spPr>
          <a:xfrm>
            <a:off x="4406565" y="3754738"/>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y Lifestyle Products MK Plan by Slidesgo">
  <a:themeElements>
    <a:clrScheme name="Simple Light">
      <a:dk1>
        <a:srgbClr val="212121"/>
      </a:dk1>
      <a:lt1>
        <a:srgbClr val="FFFFFF"/>
      </a:lt1>
      <a:dk2>
        <a:srgbClr val="26432E"/>
      </a:dk2>
      <a:lt2>
        <a:srgbClr val="EEEEEE"/>
      </a:lt2>
      <a:accent1>
        <a:srgbClr val="C46E1A"/>
      </a:accent1>
      <a:accent2>
        <a:srgbClr val="ECE7C4"/>
      </a:accent2>
      <a:accent3>
        <a:srgbClr val="5882A6"/>
      </a:accent3>
      <a:accent4>
        <a:srgbClr val="F0C92F"/>
      </a:accent4>
      <a:accent5>
        <a:srgbClr val="F0CACA"/>
      </a:accent5>
      <a:accent6>
        <a:srgbClr val="F8E6E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